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86692" y="381849"/>
            <a:ext cx="6031290" cy="2801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 smtClean="0">
                <a:solidFill>
                  <a:schemeClr val="bg1"/>
                </a:solidFill>
              </a:rPr>
              <a:t>31921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Implantable </a:t>
            </a:r>
            <a:r>
              <a:rPr lang="en-IN" sz="3200" dirty="0" smtClean="0">
                <a:solidFill>
                  <a:schemeClr val="bg1"/>
                </a:solidFill>
              </a:rPr>
              <a:t>devices </a:t>
            </a:r>
            <a:r>
              <a:rPr lang="en-IN" sz="3200" dirty="0">
                <a:solidFill>
                  <a:schemeClr val="bg1"/>
                </a:solidFill>
              </a:rPr>
              <a:t>for Individuals with Hearing Impairment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885256" y="182013"/>
            <a:ext cx="4897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800" dirty="0">
                <a:solidFill>
                  <a:schemeClr val="bg1"/>
                </a:solidFill>
              </a:rPr>
              <a:t>M.Sc. Audiology - </a:t>
            </a:r>
            <a:r>
              <a:rPr lang="en-IN" sz="2800" dirty="0" err="1">
                <a:solidFill>
                  <a:schemeClr val="bg1"/>
                </a:solidFill>
              </a:rPr>
              <a:t>PGA3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ImDe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74" y="0"/>
            <a:ext cx="3761289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16</cp:revision>
  <dcterms:created xsi:type="dcterms:W3CDTF">2020-06-26T06:26:25Z</dcterms:created>
  <dcterms:modified xsi:type="dcterms:W3CDTF">2021-12-14T10:19:57Z</dcterms:modified>
</cp:coreProperties>
</file>