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941529" y="381849"/>
            <a:ext cx="6031290" cy="3553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endParaRPr lang="en-IN" sz="1172" dirty="0"/>
          </a:p>
          <a:p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>					</a:t>
            </a:r>
            <a:endParaRPr lang="en-IN" sz="1172" dirty="0" smtClean="0"/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     31925</a:t>
            </a:r>
            <a:r>
              <a:rPr lang="en-IN" sz="3200" dirty="0" smtClean="0">
                <a:solidFill>
                  <a:schemeClr val="bg1"/>
                </a:solidFill>
              </a:rPr>
              <a:t>  </a:t>
            </a:r>
            <a:endParaRPr lang="en-IN" sz="3200" dirty="0">
              <a:solidFill>
                <a:schemeClr val="bg1"/>
              </a:solidFill>
            </a:endParaRPr>
          </a:p>
          <a:p>
            <a:pPr algn="ctr"/>
            <a:r>
              <a:rPr lang="en-IN" sz="3200" dirty="0" smtClean="0">
                <a:solidFill>
                  <a:schemeClr val="bg1"/>
                </a:solidFill>
              </a:rPr>
              <a:t>      Vestibular </a:t>
            </a:r>
            <a:r>
              <a:rPr lang="en-IN" sz="3200" dirty="0">
                <a:solidFill>
                  <a:schemeClr val="bg1"/>
                </a:solidFill>
              </a:rPr>
              <a:t>System : </a:t>
            </a:r>
            <a:endParaRPr lang="en-IN" sz="3200" dirty="0" smtClean="0">
              <a:solidFill>
                <a:schemeClr val="bg1"/>
              </a:solidFill>
            </a:endParaRPr>
          </a:p>
          <a:p>
            <a:pPr algn="ctr"/>
            <a:r>
              <a:rPr lang="en-IN" sz="3200" dirty="0" smtClean="0">
                <a:solidFill>
                  <a:schemeClr val="bg1"/>
                </a:solidFill>
              </a:rPr>
              <a:t>      Assessment </a:t>
            </a:r>
            <a:r>
              <a:rPr lang="en-IN" sz="3200" dirty="0">
                <a:solidFill>
                  <a:schemeClr val="bg1"/>
                </a:solidFill>
              </a:rPr>
              <a:t>&amp; Management</a:t>
            </a:r>
          </a:p>
          <a:p>
            <a:pPr algn="ctr"/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1640541" y="151017"/>
            <a:ext cx="5106078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IN" sz="2400" dirty="0" smtClean="0">
              <a:solidFill>
                <a:schemeClr val="bg1"/>
              </a:solidFill>
            </a:endParaRPr>
          </a:p>
          <a:p>
            <a:pPr algn="ctr"/>
            <a:r>
              <a:rPr lang="en-IN" sz="2800" dirty="0" smtClean="0">
                <a:solidFill>
                  <a:schemeClr val="bg1"/>
                </a:solidFill>
              </a:rPr>
              <a:t>       M.Sc</a:t>
            </a:r>
            <a:r>
              <a:rPr lang="en-IN" sz="2800" dirty="0">
                <a:solidFill>
                  <a:schemeClr val="bg1"/>
                </a:solidFill>
              </a:rPr>
              <a:t>. Audiology </a:t>
            </a:r>
            <a:r>
              <a:rPr lang="en-IN" sz="2800" dirty="0" err="1" smtClean="0">
                <a:solidFill>
                  <a:schemeClr val="bg1"/>
                </a:solidFill>
              </a:rPr>
              <a:t>PGA3</a:t>
            </a:r>
            <a:r>
              <a:rPr lang="en-IN" sz="2800" smtClean="0">
                <a:solidFill>
                  <a:schemeClr val="bg1"/>
                </a:solidFill>
              </a:rPr>
              <a:t>-B-</a:t>
            </a:r>
            <a:r>
              <a:rPr lang="en-IN" sz="2800" dirty="0" err="1" smtClean="0">
                <a:solidFill>
                  <a:schemeClr val="bg1"/>
                </a:solidFill>
              </a:rPr>
              <a:t>VeSy</a:t>
            </a:r>
            <a:endParaRPr lang="en-IN" sz="2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05" y="1"/>
            <a:ext cx="3977858" cy="504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415</TotalTime>
  <Words>5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18</cp:revision>
  <dcterms:created xsi:type="dcterms:W3CDTF">2020-06-26T06:26:25Z</dcterms:created>
  <dcterms:modified xsi:type="dcterms:W3CDTF">2021-12-23T05:48:05Z</dcterms:modified>
</cp:coreProperties>
</file>