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600200" y="381849"/>
            <a:ext cx="5625282" cy="3492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2800" dirty="0">
                <a:solidFill>
                  <a:schemeClr val="bg1"/>
                </a:solidFill>
              </a:rPr>
              <a:t>M.Sc. Audiology </a:t>
            </a:r>
            <a:r>
              <a:rPr lang="en-IN" sz="2800" dirty="0" err="1" smtClean="0">
                <a:solidFill>
                  <a:schemeClr val="bg1"/>
                </a:solidFill>
              </a:rPr>
              <a:t>PGA3</a:t>
            </a:r>
            <a:r>
              <a:rPr lang="en-IN" sz="2800" smtClean="0">
                <a:solidFill>
                  <a:schemeClr val="bg1"/>
                </a:solidFill>
              </a:rPr>
              <a:t>-B-</a:t>
            </a:r>
            <a:r>
              <a:rPr lang="en-IN" sz="2800" dirty="0" err="1" smtClean="0">
                <a:solidFill>
                  <a:schemeClr val="bg1"/>
                </a:solidFill>
              </a:rPr>
              <a:t>SpPe</a:t>
            </a:r>
            <a:endParaRPr lang="en-IN" sz="2800" dirty="0">
              <a:solidFill>
                <a:schemeClr val="bg1"/>
              </a:solidFill>
            </a:endParaRPr>
          </a:p>
          <a:p>
            <a:pPr algn="ctr"/>
            <a:r>
              <a:rPr lang="en-IN" sz="1172" dirty="0"/>
              <a:t>	</a:t>
            </a:r>
            <a:endParaRPr lang="en-IN" sz="1172" dirty="0" smtClean="0"/>
          </a:p>
          <a:p>
            <a:pPr algn="ctr"/>
            <a:endParaRPr lang="en-US" sz="1172" dirty="0" smtClean="0">
              <a:solidFill>
                <a:schemeClr val="bg1"/>
              </a:solidFill>
            </a:endParaRPr>
          </a:p>
          <a:p>
            <a:pPr algn="ctr"/>
            <a:endParaRPr lang="en-US" sz="1172" dirty="0">
              <a:solidFill>
                <a:schemeClr val="bg1"/>
              </a:solidFill>
            </a:endParaRPr>
          </a:p>
          <a:p>
            <a:pPr algn="ctr"/>
            <a:endParaRPr lang="en-US" sz="1172" dirty="0" smtClean="0">
              <a:solidFill>
                <a:schemeClr val="bg1"/>
              </a:solidFill>
            </a:endParaRPr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31922</a:t>
            </a:r>
            <a:r>
              <a:rPr lang="en-IN" sz="3200" dirty="0" smtClean="0">
                <a:solidFill>
                  <a:schemeClr val="bg1"/>
                </a:solidFill>
              </a:rPr>
              <a:t>  </a:t>
            </a:r>
            <a:endParaRPr lang="en-IN" sz="1200" dirty="0">
              <a:solidFill>
                <a:schemeClr val="bg1"/>
              </a:solidFill>
            </a:endParaRPr>
          </a:p>
          <a:p>
            <a:pPr algn="ctr"/>
            <a:r>
              <a:rPr lang="en-IN" sz="3200" dirty="0">
                <a:solidFill>
                  <a:schemeClr val="bg1"/>
                </a:solidFill>
              </a:rPr>
              <a:t>Speech Perception</a:t>
            </a:r>
          </a:p>
          <a:p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3725342" y="151017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IN" sz="24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2819" y="0"/>
            <a:ext cx="3826944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386</TotalTime>
  <Words>0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18</cp:revision>
  <dcterms:created xsi:type="dcterms:W3CDTF">2020-06-26T06:26:25Z</dcterms:created>
  <dcterms:modified xsi:type="dcterms:W3CDTF">2021-12-23T05:46:32Z</dcterms:modified>
</cp:coreProperties>
</file>