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930914" y="443841"/>
            <a:ext cx="6031290" cy="2981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3000" dirty="0">
                <a:solidFill>
                  <a:schemeClr val="bg1"/>
                </a:solidFill>
              </a:rPr>
              <a:t>31902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Seminars In Rehabilitative Audiology</a:t>
            </a:r>
            <a:endParaRPr lang="en-IN" sz="3200" dirty="0">
              <a:solidFill>
                <a:schemeClr val="bg1"/>
              </a:solidFill>
            </a:endParaRPr>
          </a:p>
          <a:p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950147" y="213009"/>
            <a:ext cx="3992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chemeClr val="bg1"/>
                </a:solidFill>
              </a:rPr>
              <a:t>M.Sc. Audiology  </a:t>
            </a:r>
            <a:r>
              <a:rPr lang="en-IN" sz="2400" dirty="0" err="1" smtClean="0">
                <a:solidFill>
                  <a:schemeClr val="bg1"/>
                </a:solidFill>
              </a:rPr>
              <a:t>PGA3</a:t>
            </a:r>
            <a:r>
              <a:rPr lang="en-IN" sz="2400" smtClean="0">
                <a:solidFill>
                  <a:schemeClr val="bg1"/>
                </a:solidFill>
              </a:rPr>
              <a:t>-B-</a:t>
            </a:r>
            <a:r>
              <a:rPr lang="en-IN" sz="2400" dirty="0" err="1" smtClean="0">
                <a:solidFill>
                  <a:schemeClr val="bg1"/>
                </a:solidFill>
              </a:rPr>
              <a:t>SeRe</a:t>
            </a:r>
            <a:endParaRPr lang="en-IN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168" y="-1"/>
            <a:ext cx="349659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4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16</cp:revision>
  <dcterms:created xsi:type="dcterms:W3CDTF">2020-06-26T06:26:25Z</dcterms:created>
  <dcterms:modified xsi:type="dcterms:W3CDTF">2021-12-23T05:45:58Z</dcterms:modified>
</cp:coreProperties>
</file>