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99689" y="151017"/>
            <a:ext cx="6031290" cy="416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 smtClean="0"/>
              <a:t>	            </a:t>
            </a:r>
            <a:r>
              <a:rPr lang="en-IN" sz="2800" dirty="0" smtClean="0">
                <a:solidFill>
                  <a:schemeClr val="bg1"/>
                </a:solidFill>
              </a:rPr>
              <a:t>M.Sc</a:t>
            </a:r>
            <a:r>
              <a:rPr lang="en-IN" sz="2800" dirty="0">
                <a:solidFill>
                  <a:schemeClr val="bg1"/>
                </a:solidFill>
              </a:rPr>
              <a:t>. Audiology </a:t>
            </a:r>
            <a:r>
              <a:rPr lang="en-IN" sz="2800" dirty="0" err="1" smtClean="0">
                <a:solidFill>
                  <a:schemeClr val="bg1"/>
                </a:solidFill>
              </a:rPr>
              <a:t>PGA3</a:t>
            </a:r>
            <a:r>
              <a:rPr lang="en-IN" sz="2800" dirty="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SeAs</a:t>
            </a:r>
            <a:endParaRPr lang="en-IN" sz="2800" dirty="0">
              <a:solidFill>
                <a:schemeClr val="bg1"/>
              </a:solidFill>
            </a:endParaRPr>
          </a:p>
          <a:p>
            <a:pPr algn="ctr"/>
            <a:r>
              <a:rPr lang="en-IN" sz="1172" dirty="0"/>
              <a:t>	</a:t>
            </a:r>
            <a:endParaRPr lang="en-IN" sz="1172" dirty="0" smtClean="0"/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US" sz="1172" dirty="0">
              <a:solidFill>
                <a:schemeClr val="bg1"/>
              </a:solidFill>
            </a:endParaRPr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31923</a:t>
            </a:r>
            <a:r>
              <a:rPr lang="en-IN" sz="3200" dirty="0" smtClean="0">
                <a:solidFill>
                  <a:schemeClr val="bg1"/>
                </a:solidFill>
              </a:rPr>
              <a:t>   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Seminars </a:t>
            </a:r>
            <a:r>
              <a:rPr lang="en-IN" sz="3200" dirty="0">
                <a:solidFill>
                  <a:schemeClr val="bg1"/>
                </a:solidFill>
              </a:rPr>
              <a:t>In Assessment of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Hearing </a:t>
            </a:r>
            <a:r>
              <a:rPr lang="en-IN" sz="3200" dirty="0">
                <a:solidFill>
                  <a:schemeClr val="bg1"/>
                </a:solidFill>
              </a:rPr>
              <a:t>Impairment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725342" y="15101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979" y="0"/>
            <a:ext cx="356878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0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2021-12-23T05:41:55Z</dcterms:modified>
</cp:coreProperties>
</file>