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824885"/>
            <a:ext cx="8099822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2647331"/>
            <a:ext cx="8099822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268350"/>
            <a:ext cx="2328699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268350"/>
            <a:ext cx="6851100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256579"/>
            <a:ext cx="9314796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3373044"/>
            <a:ext cx="9314796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268350"/>
            <a:ext cx="9314796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235577"/>
            <a:ext cx="45688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1841114"/>
            <a:ext cx="45688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235577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1841114"/>
            <a:ext cx="45913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2"/>
            <a:ext cx="5467380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2"/>
            <a:ext cx="5467380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268350"/>
            <a:ext cx="9314796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341750"/>
            <a:ext cx="9314796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4671624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335281" y="612682"/>
            <a:ext cx="5759920" cy="2850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>					</a:t>
            </a:r>
            <a:r>
              <a:rPr lang="en-IN" sz="1172" dirty="0" smtClean="0"/>
              <a:t>	</a:t>
            </a:r>
            <a:r>
              <a:rPr lang="en-IN" sz="3000" dirty="0" smtClean="0">
                <a:solidFill>
                  <a:schemeClr val="bg1"/>
                </a:solidFill>
              </a:rPr>
              <a:t>31926</a:t>
            </a:r>
            <a:endParaRPr lang="en-IN" sz="3000" dirty="0">
              <a:solidFill>
                <a:schemeClr val="bg1"/>
              </a:solidFill>
            </a:endParaRPr>
          </a:p>
          <a:p>
            <a:r>
              <a:rPr lang="en-IN" sz="3200" dirty="0" smtClean="0">
                <a:solidFill>
                  <a:schemeClr val="bg1"/>
                </a:solidFill>
              </a:rPr>
              <a:t>		</a:t>
            </a:r>
            <a:r>
              <a:rPr lang="en-IN" sz="3200" smtClean="0">
                <a:solidFill>
                  <a:schemeClr val="bg1"/>
                </a:solidFill>
              </a:rPr>
              <a:t>	  Auditory </a:t>
            </a:r>
            <a:r>
              <a:rPr lang="en-IN" sz="3200" dirty="0">
                <a:solidFill>
                  <a:schemeClr val="bg1"/>
                </a:solidFill>
              </a:rPr>
              <a:t>Physiology</a:t>
            </a:r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C840E8-6FE3-4227-B1C9-660669CE5A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5201" y="-2"/>
            <a:ext cx="3704561" cy="504031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393273" y="217518"/>
            <a:ext cx="47019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dirty="0">
                <a:solidFill>
                  <a:schemeClr val="bg1"/>
                </a:solidFill>
              </a:rPr>
              <a:t>M.Sc. Audiology  </a:t>
            </a:r>
            <a:r>
              <a:rPr lang="en-IN" sz="2800" dirty="0" err="1" smtClean="0">
                <a:solidFill>
                  <a:schemeClr val="bg1"/>
                </a:solidFill>
              </a:rPr>
              <a:t>PGA3</a:t>
            </a:r>
            <a:r>
              <a:rPr lang="en-IN" sz="2800" smtClean="0">
                <a:solidFill>
                  <a:schemeClr val="bg1"/>
                </a:solidFill>
              </a:rPr>
              <a:t>-B-</a:t>
            </a:r>
            <a:r>
              <a:rPr lang="en-IN" sz="2800" dirty="0" err="1" smtClean="0">
                <a:solidFill>
                  <a:schemeClr val="bg1"/>
                </a:solidFill>
              </a:rPr>
              <a:t>AuPh</a:t>
            </a:r>
            <a:endParaRPr lang="en-IN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96e31d3a-cb3b-4f40-9c2a-85c50b3e264b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11</cp:revision>
  <dcterms:created xsi:type="dcterms:W3CDTF">2020-06-26T06:26:25Z</dcterms:created>
  <dcterms:modified xsi:type="dcterms:W3CDTF">2021-12-23T05:37:42Z</dcterms:modified>
</cp:coreProperties>
</file>