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35281" y="612682"/>
            <a:ext cx="5759920" cy="2850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1172" dirty="0" smtClean="0"/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31926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		</a:t>
            </a:r>
            <a:r>
              <a:rPr lang="en-IN" sz="3200" smtClean="0">
                <a:solidFill>
                  <a:schemeClr val="bg1"/>
                </a:solidFill>
              </a:rPr>
              <a:t>	  Auditory </a:t>
            </a:r>
            <a:r>
              <a:rPr lang="en-IN" sz="3200" dirty="0">
                <a:solidFill>
                  <a:schemeClr val="bg1"/>
                </a:solidFill>
              </a:rPr>
              <a:t>Physiology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5201" y="-2"/>
            <a:ext cx="370456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93273" y="217518"/>
            <a:ext cx="4701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Audiology  </a:t>
            </a:r>
            <a:r>
              <a:rPr lang="en-IN" sz="2800" dirty="0" err="1">
                <a:solidFill>
                  <a:schemeClr val="bg1"/>
                </a:solidFill>
              </a:rPr>
              <a:t>PGA3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AuPh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6e31d3a-cb3b-4f40-9c2a-85c50b3e264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10</cp:revision>
  <dcterms:created xsi:type="dcterms:W3CDTF">2020-06-26T06:26:25Z</dcterms:created>
  <dcterms:modified xsi:type="dcterms:W3CDTF">2021-12-14T10:16:54Z</dcterms:modified>
</cp:coreProperties>
</file>