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824885"/>
            <a:ext cx="8099822" cy="1754776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2647331"/>
            <a:ext cx="8099822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268350"/>
            <a:ext cx="2328699" cy="427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268350"/>
            <a:ext cx="6851100" cy="427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256579"/>
            <a:ext cx="9314796" cy="2096630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3373044"/>
            <a:ext cx="9314796" cy="1102568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268350"/>
            <a:ext cx="9314796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235577"/>
            <a:ext cx="45688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1841114"/>
            <a:ext cx="45688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235577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1841114"/>
            <a:ext cx="45913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2"/>
            <a:ext cx="5467380" cy="3581889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2"/>
            <a:ext cx="5467380" cy="3581889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268350"/>
            <a:ext cx="9314796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341750"/>
            <a:ext cx="9314796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4671624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335280" y="612682"/>
            <a:ext cx="5937037" cy="3342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>					</a:t>
            </a:r>
            <a:r>
              <a:rPr lang="en-IN" sz="3000" dirty="0" smtClean="0">
                <a:solidFill>
                  <a:schemeClr val="bg1"/>
                </a:solidFill>
              </a:rPr>
              <a:t>31905</a:t>
            </a:r>
            <a:endParaRPr lang="en-IN" sz="3000" dirty="0">
              <a:solidFill>
                <a:schemeClr val="bg1"/>
              </a:solidFill>
            </a:endParaRPr>
          </a:p>
          <a:p>
            <a:r>
              <a:rPr lang="en-US" sz="3200" dirty="0" smtClean="0">
                <a:solidFill>
                  <a:schemeClr val="bg1"/>
                </a:solidFill>
              </a:rPr>
              <a:t>		</a:t>
            </a:r>
            <a:r>
              <a:rPr lang="en-US" sz="3200" dirty="0">
                <a:solidFill>
                  <a:schemeClr val="bg1"/>
                </a:solidFill>
              </a:rPr>
              <a:t>Technology for </a:t>
            </a:r>
            <a:r>
              <a:rPr lang="en-US" sz="3200" dirty="0" smtClean="0">
                <a:solidFill>
                  <a:schemeClr val="bg1"/>
                </a:solidFill>
              </a:rPr>
              <a:t>Speech-          		  Language </a:t>
            </a:r>
            <a:r>
              <a:rPr lang="en-US" sz="3200" dirty="0">
                <a:solidFill>
                  <a:schemeClr val="bg1"/>
                </a:solidFill>
              </a:rPr>
              <a:t>&amp; Hearing</a:t>
            </a:r>
            <a:endParaRPr lang="en-IN" sz="3200" dirty="0">
              <a:solidFill>
                <a:schemeClr val="bg1"/>
              </a:solidFill>
            </a:endParaRPr>
          </a:p>
          <a:p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0C840E8-6FE3-4227-B1C9-660669CE5A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47108" y="-1"/>
            <a:ext cx="3752651" cy="504031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2393273" y="217518"/>
            <a:ext cx="46042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dirty="0">
                <a:solidFill>
                  <a:schemeClr val="bg1"/>
                </a:solidFill>
              </a:rPr>
              <a:t>M.Sc. Audiology  </a:t>
            </a:r>
            <a:r>
              <a:rPr lang="en-IN" sz="2800" dirty="0" err="1" smtClean="0">
                <a:solidFill>
                  <a:schemeClr val="bg1"/>
                </a:solidFill>
              </a:rPr>
              <a:t>PGA1</a:t>
            </a:r>
            <a:r>
              <a:rPr lang="en-IN" sz="2800" dirty="0" smtClean="0">
                <a:solidFill>
                  <a:schemeClr val="bg1"/>
                </a:solidFill>
              </a:rPr>
              <a:t>-A-</a:t>
            </a:r>
            <a:r>
              <a:rPr lang="en-IN" sz="2800" dirty="0" err="1" smtClean="0">
                <a:solidFill>
                  <a:schemeClr val="bg1"/>
                </a:solidFill>
              </a:rPr>
              <a:t>TeSp</a:t>
            </a:r>
            <a:endParaRPr lang="en-IN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96e31d3a-cb3b-4f40-9c2a-85c50b3e264b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13</cp:revision>
  <dcterms:created xsi:type="dcterms:W3CDTF">2020-06-26T06:26:25Z</dcterms:created>
  <dcterms:modified xsi:type="dcterms:W3CDTF">2021-12-22T09:40:56Z</dcterms:modified>
</cp:coreProperties>
</file>