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0" y="612682"/>
            <a:ext cx="5937037" cy="3342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 smtClean="0">
                <a:solidFill>
                  <a:schemeClr val="bg1"/>
                </a:solidFill>
              </a:rPr>
              <a:t>31905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Technology for </a:t>
            </a:r>
            <a:r>
              <a:rPr lang="en-US" sz="3200" dirty="0" smtClean="0">
                <a:solidFill>
                  <a:schemeClr val="bg1"/>
                </a:solidFill>
              </a:rPr>
              <a:t>Speech-          		  Language </a:t>
            </a:r>
            <a:r>
              <a:rPr lang="en-US" sz="3200" dirty="0">
                <a:solidFill>
                  <a:schemeClr val="bg1"/>
                </a:solidFill>
              </a:rPr>
              <a:t>&amp; Hearing</a:t>
            </a:r>
            <a:endParaRPr lang="en-IN" sz="3200" dirty="0">
              <a:solidFill>
                <a:schemeClr val="bg1"/>
              </a:solidFill>
            </a:endParaRP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47108" y="-1"/>
            <a:ext cx="375265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93273" y="217518"/>
            <a:ext cx="4604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Audiology  </a:t>
            </a:r>
            <a:r>
              <a:rPr lang="en-IN" sz="2800" dirty="0" err="1" smtClean="0">
                <a:solidFill>
                  <a:schemeClr val="bg1"/>
                </a:solidFill>
              </a:rPr>
              <a:t>PGA1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TeSp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13</cp:revision>
  <dcterms:created xsi:type="dcterms:W3CDTF">2020-06-26T06:26:25Z</dcterms:created>
  <dcterms:modified xsi:type="dcterms:W3CDTF">2021-12-22T09:40:56Z</dcterms:modified>
</cp:coreProperties>
</file>