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234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49795" y="172483"/>
            <a:ext cx="5472245" cy="418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endParaRPr lang="en-IN" sz="1172" dirty="0"/>
          </a:p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                                                             </a:t>
            </a:r>
            <a:r>
              <a:rPr lang="en-US" sz="3200" dirty="0">
                <a:solidFill>
                  <a:schemeClr val="bg1"/>
                </a:solidFill>
              </a:rPr>
              <a:t>31901</a:t>
            </a:r>
            <a:r>
              <a:rPr lang="en-US" sz="1172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3200" smtClean="0">
                <a:solidFill>
                  <a:schemeClr val="bg1"/>
                </a:solidFill>
              </a:rPr>
              <a:t> Research </a:t>
            </a:r>
            <a:r>
              <a:rPr lang="en-US" sz="3200" dirty="0">
                <a:solidFill>
                  <a:schemeClr val="bg1"/>
                </a:solidFill>
              </a:rPr>
              <a:t>Methods &amp; Statistics in Speech-Language </a:t>
            </a:r>
            <a:r>
              <a:rPr lang="en-IN" sz="4400" dirty="0"/>
              <a:t/>
            </a:r>
            <a:br>
              <a:rPr lang="en-IN" sz="4400" dirty="0"/>
            </a:br>
            <a:r>
              <a:rPr lang="en-IN" sz="4400" dirty="0"/>
              <a:t/>
            </a:r>
            <a:br>
              <a:rPr lang="en-IN" sz="4400" dirty="0"/>
            </a:br>
            <a:endParaRPr lang="en-IN" sz="4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391846" y="259230"/>
            <a:ext cx="5388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      </a:t>
            </a:r>
            <a:r>
              <a:rPr lang="en-IN" sz="2800" dirty="0">
                <a:solidFill>
                  <a:schemeClr val="bg1"/>
                </a:solidFill>
              </a:rPr>
              <a:t>M.Sc. Audiology - PGA1-A-ReMe </a:t>
            </a:r>
            <a:endParaRPr lang="en-I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CA6CD-7D8F-44A9-9904-3A887C22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90745" y="531297"/>
            <a:ext cx="5040312" cy="397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e8bfa92-32eb-4143-a964-13b007753a2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33</cp:revision>
  <dcterms:created xsi:type="dcterms:W3CDTF">2020-06-26T06:26:25Z</dcterms:created>
  <dcterms:modified xsi:type="dcterms:W3CDTF">2021-12-14T10:14:14Z</dcterms:modified>
</cp:coreProperties>
</file>