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35280" y="612682"/>
            <a:ext cx="5937037" cy="3342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r>
              <a:rPr lang="en-IN" sz="1172" dirty="0" smtClean="0"/>
              <a:t>	</a:t>
            </a:r>
            <a:r>
              <a:rPr lang="en-IN" sz="3000" dirty="0" smtClean="0">
                <a:solidFill>
                  <a:schemeClr val="bg1"/>
                </a:solidFill>
              </a:rPr>
              <a:t>31903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		Physiological Assessment of  			The </a:t>
            </a:r>
            <a:r>
              <a:rPr lang="en-US" sz="3200" dirty="0">
                <a:solidFill>
                  <a:schemeClr val="bg1"/>
                </a:solidFill>
              </a:rPr>
              <a:t>Auditory System</a:t>
            </a:r>
            <a:endParaRPr lang="en-IN" sz="3200" dirty="0">
              <a:solidFill>
                <a:schemeClr val="bg1"/>
              </a:solidFill>
            </a:endParaRP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840E8-6FE3-4227-B1C9-660669CE5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47110" y="-1"/>
            <a:ext cx="3752651" cy="504031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393273" y="217518"/>
            <a:ext cx="46538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Audiology  </a:t>
            </a:r>
            <a:r>
              <a:rPr lang="en-IN" sz="2800" dirty="0" err="1" smtClean="0">
                <a:solidFill>
                  <a:schemeClr val="bg1"/>
                </a:solidFill>
              </a:rPr>
              <a:t>PGA1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PhAs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6e31d3a-cb3b-4f40-9c2a-85c50b3e264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12</cp:revision>
  <dcterms:created xsi:type="dcterms:W3CDTF">2020-06-26T06:26:25Z</dcterms:created>
  <dcterms:modified xsi:type="dcterms:W3CDTF">2021-12-22T09:32:14Z</dcterms:modified>
</cp:coreProperties>
</file>