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2299149" y="612682"/>
            <a:ext cx="5759920" cy="2801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</a:t>
            </a:r>
            <a:r>
              <a:rPr lang="en-IN" sz="1172"/>
              <a:t>	 </a:t>
            </a:r>
            <a:r>
              <a:rPr lang="en-IN" sz="1172" smtClean="0"/>
              <a:t>    </a:t>
            </a:r>
            <a:r>
              <a:rPr lang="en-IN" sz="3000" smtClean="0">
                <a:solidFill>
                  <a:schemeClr val="bg1"/>
                </a:solidFill>
              </a:rPr>
              <a:t>31906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Diseases of the Ear &amp; </a:t>
            </a:r>
            <a:r>
              <a:rPr lang="en-US" sz="3200" dirty="0" smtClean="0">
                <a:solidFill>
                  <a:schemeClr val="bg1"/>
                </a:solidFill>
              </a:rPr>
              <a:t>Auditory        				Pathway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515280" y="173495"/>
            <a:ext cx="47706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 smtClean="0">
                <a:solidFill>
                  <a:schemeClr val="bg1"/>
                </a:solidFill>
              </a:rPr>
              <a:t> </a:t>
            </a:r>
            <a:r>
              <a:rPr lang="en-IN" sz="2400" dirty="0" smtClean="0">
                <a:solidFill>
                  <a:schemeClr val="bg1"/>
                </a:solidFill>
              </a:rPr>
              <a:t>M.Sc</a:t>
            </a:r>
            <a:r>
              <a:rPr lang="en-IN" sz="2400" dirty="0">
                <a:solidFill>
                  <a:schemeClr val="bg1"/>
                </a:solidFill>
              </a:rPr>
              <a:t>. Audiology - PGA1-A-DiEa </a:t>
            </a:r>
            <a:endParaRPr lang="en-IN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8F9D82-049C-41E4-9B80-2E38C3780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015" y="0"/>
            <a:ext cx="3297748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d6e1dac-a71b-43f7-852b-6bde933b85f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6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16</cp:revision>
  <dcterms:created xsi:type="dcterms:W3CDTF">2020-06-26T06:26:25Z</dcterms:created>
  <dcterms:modified xsi:type="dcterms:W3CDTF">2021-12-14T10:11:25Z</dcterms:modified>
</cp:coreProperties>
</file>