
<file path=[Content_Types].xml><?xml version="1.0" encoding="utf-8"?>
<Types xmlns="http://schemas.openxmlformats.org/package/2006/content-types">
  <Default Extension="web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22-12-2021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35281" y="612682"/>
            <a:ext cx="5759920" cy="2850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>					</a:t>
            </a:r>
            <a:r>
              <a:rPr lang="en-IN" sz="1172" dirty="0" smtClean="0"/>
              <a:t>	</a:t>
            </a:r>
            <a:r>
              <a:rPr lang="en-IN" sz="3000" dirty="0" smtClean="0">
                <a:solidFill>
                  <a:schemeClr val="bg1"/>
                </a:solidFill>
              </a:rPr>
              <a:t>31904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IN" sz="3200" dirty="0" smtClean="0">
                <a:solidFill>
                  <a:schemeClr val="bg1"/>
                </a:solidFill>
              </a:rPr>
              <a:t>			  Auditory </a:t>
            </a:r>
            <a:r>
              <a:rPr lang="en-IN" sz="3200" dirty="0">
                <a:solidFill>
                  <a:schemeClr val="bg1"/>
                </a:solidFill>
              </a:rPr>
              <a:t>Physiology</a:t>
            </a:r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C840E8-6FE3-4227-B1C9-660669CE5A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72318" y="-3"/>
            <a:ext cx="3527444" cy="504031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393273" y="217518"/>
            <a:ext cx="46891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>
                <a:solidFill>
                  <a:schemeClr val="bg1"/>
                </a:solidFill>
              </a:rPr>
              <a:t>M.Sc. Audiology  </a:t>
            </a:r>
            <a:r>
              <a:rPr lang="en-IN" sz="2800" dirty="0" err="1" smtClean="0">
                <a:solidFill>
                  <a:schemeClr val="bg1"/>
                </a:solidFill>
              </a:rPr>
              <a:t>PGA1</a:t>
            </a:r>
            <a:r>
              <a:rPr lang="en-IN" sz="280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AuPh</a:t>
            </a:r>
            <a:endParaRPr lang="en-IN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6e31d3a-cb3b-4f40-9c2a-85c50b3e264b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13</cp:revision>
  <dcterms:created xsi:type="dcterms:W3CDTF">2020-06-26T06:26:25Z</dcterms:created>
  <dcterms:modified xsi:type="dcterms:W3CDTF">2021-12-22T10:16:02Z</dcterms:modified>
</cp:coreProperties>
</file>