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045776" y="544581"/>
            <a:ext cx="4719234" cy="2850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</a:t>
            </a:r>
            <a:r>
              <a:rPr lang="en-IN" sz="1172" smtClean="0"/>
              <a:t>                 </a:t>
            </a:r>
            <a:r>
              <a:rPr lang="en-IN" sz="1172" smtClean="0"/>
              <a:t>   </a:t>
            </a:r>
            <a:r>
              <a:rPr lang="en-IN" sz="3000" smtClean="0">
                <a:solidFill>
                  <a:schemeClr val="bg1"/>
                </a:solidFill>
              </a:rPr>
              <a:t>31902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   </a:t>
            </a:r>
            <a:r>
              <a:rPr lang="en-IN" sz="3200" dirty="0" smtClean="0">
                <a:solidFill>
                  <a:schemeClr val="bg1"/>
                </a:solidFill>
              </a:rPr>
              <a:t> Auditory </a:t>
            </a:r>
            <a:r>
              <a:rPr lang="en-IN" sz="3200" dirty="0">
                <a:solidFill>
                  <a:schemeClr val="bg1"/>
                </a:solidFill>
              </a:rPr>
              <a:t>Perception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966702" y="174264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2800" dirty="0">
                <a:solidFill>
                  <a:schemeClr val="bg1"/>
                </a:solidFill>
              </a:rPr>
              <a:t>M.Sc. Audiology - PGA1-A-AuPe </a:t>
            </a:r>
            <a:endParaRPr lang="en-IN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589" y="-1"/>
            <a:ext cx="3957173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</TotalTime>
  <Words>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14</cp:revision>
  <dcterms:created xsi:type="dcterms:W3CDTF">2020-06-26T06:26:25Z</dcterms:created>
  <dcterms:modified xsi:type="dcterms:W3CDTF">2021-12-14T10:09:35Z</dcterms:modified>
</cp:coreProperties>
</file>