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43297" y="489098"/>
            <a:ext cx="6031290" cy="222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81542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System Policies &amp; Programmes</a:t>
            </a: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829159" y="227488"/>
            <a:ext cx="6899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M.Ed.Special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 smtClean="0">
                <a:solidFill>
                  <a:schemeClr val="bg1"/>
                </a:solidFill>
              </a:rPr>
              <a:t>MSED2-SyPo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253" y="0"/>
            <a:ext cx="3845509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22</cp:revision>
  <dcterms:created xsi:type="dcterms:W3CDTF">2020-06-26T06:26:25Z</dcterms:created>
  <dcterms:modified xsi:type="dcterms:W3CDTF">2021-12-14T09:13:10Z</dcterms:modified>
</cp:coreProperties>
</file>