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343297" y="489098"/>
            <a:ext cx="6031290" cy="2229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1172" dirty="0">
              <a:solidFill>
                <a:schemeClr val="bg1"/>
              </a:solidFill>
            </a:endParaRPr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US" sz="3000" dirty="0" smtClean="0">
                <a:solidFill>
                  <a:schemeClr val="bg1"/>
                </a:solidFill>
              </a:rPr>
              <a:t>81542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3200" dirty="0">
                <a:solidFill>
                  <a:schemeClr val="bg1"/>
                </a:solidFill>
              </a:rPr>
              <a:t>System Policies &amp; Programmes</a:t>
            </a:r>
            <a:endParaRPr lang="en-IN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829159" y="227488"/>
            <a:ext cx="68995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err="1" smtClean="0">
                <a:solidFill>
                  <a:schemeClr val="bg1"/>
                </a:solidFill>
              </a:rPr>
              <a:t>M.Ed.Special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smtClean="0">
                <a:solidFill>
                  <a:schemeClr val="bg1"/>
                </a:solidFill>
              </a:rPr>
              <a:t>Education </a:t>
            </a:r>
            <a:r>
              <a:rPr lang="en-IN" sz="2800" dirty="0" err="1" smtClean="0">
                <a:solidFill>
                  <a:schemeClr val="bg1"/>
                </a:solidFill>
              </a:rPr>
              <a:t>MSED2-SyPo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253" y="0"/>
            <a:ext cx="3845509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418</TotalTime>
  <Words>3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22</cp:revision>
  <dcterms:created xsi:type="dcterms:W3CDTF">2020-06-26T06:26:25Z</dcterms:created>
  <dcterms:modified xsi:type="dcterms:W3CDTF">2021-12-14T09:13:10Z</dcterms:modified>
</cp:coreProperties>
</file>