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31579" y="366351"/>
            <a:ext cx="6031290" cy="275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81543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Research Methodology &amp; DATA Analysis</a:t>
            </a: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906651" y="258486"/>
            <a:ext cx="64811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M.Ed. Special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 smtClean="0">
                <a:solidFill>
                  <a:schemeClr val="bg1"/>
                </a:solidFill>
              </a:rPr>
              <a:t>MSED2-ReMe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835" y="0"/>
            <a:ext cx="3804491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2021-12-14T09:02:53Z</dcterms:modified>
</cp:coreProperties>
</file>