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03073" y="397348"/>
            <a:ext cx="6031290" cy="2722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81544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Management of Communication Skills</a:t>
            </a: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596685" y="258486"/>
            <a:ext cx="68995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smtClean="0">
                <a:solidFill>
                  <a:schemeClr val="bg1"/>
                </a:solidFill>
              </a:rPr>
              <a:t>M.Ed.Special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smtClean="0">
                <a:solidFill>
                  <a:schemeClr val="bg1"/>
                </a:solidFill>
              </a:rPr>
              <a:t>Education </a:t>
            </a:r>
            <a:r>
              <a:rPr lang="en-IN" sz="2800" dirty="0" err="1" smtClean="0">
                <a:solidFill>
                  <a:schemeClr val="bg1"/>
                </a:solidFill>
              </a:rPr>
              <a:t>MSED2-MaCo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89" y="1"/>
            <a:ext cx="3949737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</TotalTime>
  <Words>3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24</cp:revision>
  <dcterms:created xsi:type="dcterms:W3CDTF">2020-06-26T06:26:25Z</dcterms:created>
  <dcterms:modified xsi:type="dcterms:W3CDTF">2021-12-14T09:01:03Z</dcterms:modified>
</cp:coreProperties>
</file>