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03073" y="397348"/>
            <a:ext cx="6031290" cy="272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81544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Management of Communication Skills</a:t>
            </a: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596685" y="258486"/>
            <a:ext cx="6899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smtClean="0">
                <a:solidFill>
                  <a:schemeClr val="bg1"/>
                </a:solidFill>
              </a:rPr>
              <a:t>M.Ed.Special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 smtClean="0">
                <a:solidFill>
                  <a:schemeClr val="bg1"/>
                </a:solidFill>
              </a:rPr>
              <a:t>MSED2-MaCo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1"/>
            <a:ext cx="3949737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2021-12-14T09:01:03Z</dcterms:modified>
</cp:coreProperties>
</file>