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371765" y="374100"/>
            <a:ext cx="6031290" cy="3082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81541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Advanced Educational </a:t>
            </a:r>
            <a:endParaRPr lang="en-IN" sz="3200" dirty="0" smtClean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Psychology-2</a:t>
            </a:r>
            <a:r>
              <a:rPr lang="en-IN" sz="3200" dirty="0"/>
              <a:t/>
            </a:r>
            <a:br>
              <a:rPr lang="en-IN" sz="3200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937647" y="266234"/>
            <a:ext cx="68995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chemeClr val="bg1"/>
                </a:solidFill>
              </a:rPr>
              <a:t>M.Ed. </a:t>
            </a:r>
            <a:r>
              <a:rPr lang="en-IN" sz="2800" dirty="0" smtClean="0">
                <a:solidFill>
                  <a:schemeClr val="bg1"/>
                </a:solidFill>
              </a:rPr>
              <a:t>Special </a:t>
            </a:r>
            <a:r>
              <a:rPr lang="en-IN" sz="2800" dirty="0" smtClean="0">
                <a:solidFill>
                  <a:schemeClr val="bg1"/>
                </a:solidFill>
              </a:rPr>
              <a:t>Education </a:t>
            </a:r>
            <a:r>
              <a:rPr lang="en-IN" sz="2800" dirty="0" err="1">
                <a:solidFill>
                  <a:schemeClr val="bg1"/>
                </a:solidFill>
              </a:rPr>
              <a:t>MSED2-AdEd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001" y="1"/>
            <a:ext cx="3667761" cy="504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</TotalTime>
  <Words>5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21</cp:revision>
  <dcterms:created xsi:type="dcterms:W3CDTF">2020-06-26T06:26:25Z</dcterms:created>
  <dcterms:modified xsi:type="dcterms:W3CDTF">2021-12-14T07:20:16Z</dcterms:modified>
</cp:coreProperties>
</file>