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041081" y="381849"/>
            <a:ext cx="6031290" cy="3421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endParaRPr lang="en-IN" sz="1172" dirty="0">
              <a:solidFill>
                <a:schemeClr val="bg1"/>
              </a:solidFill>
            </a:endParaRPr>
          </a:p>
          <a:p>
            <a:pPr algn="ctr"/>
            <a:endParaRPr lang="en-IN" sz="3000" dirty="0" smtClean="0">
              <a:solidFill>
                <a:schemeClr val="bg1"/>
              </a:solidFill>
            </a:endParaRPr>
          </a:p>
          <a:p>
            <a:pPr algn="ctr"/>
            <a:r>
              <a:rPr lang="en-IN" sz="3000" dirty="0" err="1" smtClean="0">
                <a:solidFill>
                  <a:schemeClr val="bg1"/>
                </a:solidFill>
              </a:rPr>
              <a:t>P02-T04</a:t>
            </a:r>
            <a:endParaRPr lang="en-IN" sz="3000" dirty="0" smtClean="0">
              <a:solidFill>
                <a:schemeClr val="bg1"/>
              </a:solidFill>
            </a:endParaRPr>
          </a:p>
          <a:p>
            <a:pPr algn="ctr"/>
            <a:r>
              <a:rPr lang="en-US" sz="5400" dirty="0">
                <a:solidFill>
                  <a:schemeClr val="bg1"/>
                </a:solidFill>
              </a:rPr>
              <a:t> </a:t>
            </a:r>
            <a:r>
              <a:rPr lang="en-US" sz="3200" dirty="0">
                <a:solidFill>
                  <a:schemeClr val="bg1"/>
                </a:solidFill>
              </a:rPr>
              <a:t>Management of Communication Disorders – </a:t>
            </a:r>
            <a:r>
              <a:rPr lang="en-US" sz="3200" dirty="0" smtClean="0">
                <a:solidFill>
                  <a:schemeClr val="bg1"/>
                </a:solidFill>
              </a:rPr>
              <a:t>2</a:t>
            </a:r>
            <a:r>
              <a:rPr lang="en-IN" sz="3200" dirty="0"/>
              <a:t/>
            </a:r>
            <a:br>
              <a:rPr lang="en-IN" sz="3200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1041081" y="381849"/>
            <a:ext cx="63207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 smtClean="0">
                <a:solidFill>
                  <a:schemeClr val="bg1"/>
                </a:solidFill>
              </a:rPr>
              <a:t> </a:t>
            </a:r>
            <a:r>
              <a:rPr lang="en-IN" sz="2800" dirty="0" smtClean="0">
                <a:solidFill>
                  <a:schemeClr val="bg1"/>
                </a:solidFill>
              </a:rPr>
              <a:t>DHLS-</a:t>
            </a:r>
            <a:r>
              <a:rPr lang="en-IN" sz="2800" dirty="0" err="1" smtClean="0">
                <a:solidFill>
                  <a:schemeClr val="bg1"/>
                </a:solidFill>
              </a:rPr>
              <a:t>MaCo</a:t>
            </a:r>
            <a:r>
              <a:rPr lang="en-IN" sz="2800" dirty="0" smtClean="0">
                <a:solidFill>
                  <a:schemeClr val="bg1"/>
                </a:solidFill>
              </a:rPr>
              <a:t>-2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590" y="0"/>
            <a:ext cx="3957174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412</TotalTime>
  <Words>2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25</cp:revision>
  <dcterms:created xsi:type="dcterms:W3CDTF">2020-06-26T06:26:25Z</dcterms:created>
  <dcterms:modified xsi:type="dcterms:W3CDTF">2021-12-14T07:08:40Z</dcterms:modified>
</cp:coreProperties>
</file>