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74293" y="381849"/>
            <a:ext cx="6031290" cy="342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err="1" smtClean="0">
                <a:solidFill>
                  <a:schemeClr val="bg1"/>
                </a:solidFill>
              </a:rPr>
              <a:t>P02-T03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Management of Communication Disorders – I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374293" y="381849"/>
            <a:ext cx="6320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 </a:t>
            </a:r>
            <a:r>
              <a:rPr lang="en-IN" sz="2800" dirty="0">
                <a:solidFill>
                  <a:schemeClr val="bg1"/>
                </a:solidFill>
              </a:rPr>
              <a:t>DHLS-</a:t>
            </a:r>
            <a:r>
              <a:rPr lang="en-IN" sz="2800" dirty="0" err="1">
                <a:solidFill>
                  <a:schemeClr val="bg1"/>
                </a:solidFill>
              </a:rPr>
              <a:t>MaCo</a:t>
            </a:r>
            <a:r>
              <a:rPr lang="en-IN" sz="2800" dirty="0">
                <a:solidFill>
                  <a:schemeClr val="bg1"/>
                </a:solidFill>
              </a:rPr>
              <a:t>-1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042" y="0"/>
            <a:ext cx="3544721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2021-12-14T07:07:14Z</dcterms:modified>
</cp:coreProperties>
</file>