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51047" y="436093"/>
            <a:ext cx="6031290" cy="342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err="1" smtClean="0">
                <a:solidFill>
                  <a:schemeClr val="bg1"/>
                </a:solidFill>
              </a:rPr>
              <a:t>P02-T02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Introduction to Speech &amp; Language Pathology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976033" y="235238"/>
            <a:ext cx="457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       DHLS-</a:t>
            </a:r>
            <a:r>
              <a:rPr lang="en-IN" sz="2800" dirty="0" err="1" smtClean="0">
                <a:solidFill>
                  <a:schemeClr val="bg1"/>
                </a:solidFill>
              </a:rPr>
              <a:t>InSp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25" y="0"/>
            <a:ext cx="4122237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2021-12-14T06:55:55Z</dcterms:modified>
</cp:coreProperties>
</file>