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606768" y="496848"/>
            <a:ext cx="6031290" cy="306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    </a:t>
            </a:r>
            <a:r>
              <a:rPr lang="en-IN" sz="3000" dirty="0" err="1" smtClean="0">
                <a:solidFill>
                  <a:schemeClr val="bg1"/>
                </a:solidFill>
              </a:rPr>
              <a:t>P04-T01</a:t>
            </a: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    </a:t>
            </a:r>
            <a:r>
              <a:rPr lang="en-US" sz="3200" dirty="0">
                <a:solidFill>
                  <a:schemeClr val="bg1"/>
                </a:solidFill>
              </a:rPr>
              <a:t>Hearing Aids</a:t>
            </a:r>
            <a:r>
              <a:rPr lang="en-IN" sz="3200" dirty="0"/>
              <a:t/>
            </a:r>
            <a:br>
              <a:rPr lang="en-IN" sz="3200" dirty="0"/>
            </a:b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751307" y="235238"/>
            <a:ext cx="48018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 smtClean="0">
                <a:solidFill>
                  <a:schemeClr val="bg1"/>
                </a:solidFill>
              </a:rPr>
              <a:t>    </a:t>
            </a:r>
            <a:r>
              <a:rPr lang="en-IN" sz="2400" dirty="0" smtClean="0">
                <a:solidFill>
                  <a:schemeClr val="bg1"/>
                </a:solidFill>
              </a:rPr>
              <a:t>                     </a:t>
            </a:r>
            <a:r>
              <a:rPr lang="en-IN" sz="2800" dirty="0" err="1" smtClean="0">
                <a:solidFill>
                  <a:schemeClr val="bg1"/>
                </a:solidFill>
              </a:rPr>
              <a:t>DHAE-HeAi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284" y="-1"/>
            <a:ext cx="3833479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432</TotalTime>
  <Words>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28</cp:revision>
  <dcterms:created xsi:type="dcterms:W3CDTF">2020-06-26T06:26:25Z</dcterms:created>
  <dcterms:modified xsi:type="dcterms:W3CDTF">2021-12-14T05:59:58Z</dcterms:modified>
</cp:coreProperties>
</file>