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798163" y="449441"/>
            <a:ext cx="5755014" cy="2409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                    </a:t>
            </a:r>
            <a:r>
              <a:rPr lang="en-IN" sz="3000" dirty="0" err="1" smtClean="0">
                <a:solidFill>
                  <a:schemeClr val="bg1"/>
                </a:solidFill>
              </a:rPr>
              <a:t>P03-T03</a:t>
            </a:r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</a:rPr>
              <a:t>  </a:t>
            </a:r>
            <a:r>
              <a:rPr lang="en-US" sz="3200" dirty="0" smtClean="0">
                <a:solidFill>
                  <a:schemeClr val="bg1"/>
                </a:solidFill>
              </a:rPr>
              <a:t>                   Language Acquisition</a:t>
            </a: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270861" y="449441"/>
            <a:ext cx="6320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smtClean="0">
                <a:solidFill>
                  <a:schemeClr val="bg1"/>
                </a:solidFill>
              </a:rPr>
              <a:t>    </a:t>
            </a:r>
            <a:r>
              <a:rPr lang="en-IN" sz="2400" smtClean="0">
                <a:solidFill>
                  <a:schemeClr val="bg1"/>
                </a:solidFill>
              </a:rPr>
              <a:t>  </a:t>
            </a:r>
            <a:r>
              <a:rPr lang="en-IN" sz="2800" smtClean="0">
                <a:solidFill>
                  <a:schemeClr val="bg1"/>
                </a:solidFill>
              </a:rPr>
              <a:t>DECS-LaAc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0821" y="0"/>
            <a:ext cx="3628941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424</TotalTime>
  <Words>2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26</cp:revision>
  <dcterms:created xsi:type="dcterms:W3CDTF">2020-06-26T06:26:25Z</dcterms:created>
  <dcterms:modified xsi:type="dcterms:W3CDTF">2021-12-14T05:45:36Z</dcterms:modified>
</cp:coreProperties>
</file>