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428538" y="366351"/>
            <a:ext cx="6031290" cy="342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err="1" smtClean="0">
                <a:solidFill>
                  <a:schemeClr val="bg1"/>
                </a:solidFill>
              </a:rPr>
              <a:t>P03-T01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Early Intervention Leading to Integration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934760" y="366351"/>
            <a:ext cx="5018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DECS-EaIn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047" y="0"/>
            <a:ext cx="3745716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2021-12-14T05:41:15Z</dcterms:modified>
</cp:coreProperties>
</file>