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560273" y="480438"/>
            <a:ext cx="6031290" cy="306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   </a:t>
            </a:r>
            <a:r>
              <a:rPr lang="en-IN" sz="3000" dirty="0" err="1" smtClean="0">
                <a:solidFill>
                  <a:schemeClr val="bg1"/>
                </a:solidFill>
              </a:rPr>
              <a:t>P03-T04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>
                <a:solidFill>
                  <a:schemeClr val="bg1"/>
                </a:solidFill>
              </a:rPr>
              <a:t>    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en-US" sz="3200" smtClean="0">
                <a:solidFill>
                  <a:schemeClr val="bg1"/>
                </a:solidFill>
              </a:rPr>
              <a:t>Audiology </a:t>
            </a:r>
            <a:r>
              <a:rPr lang="en-US" sz="3200" dirty="0" smtClean="0">
                <a:solidFill>
                  <a:schemeClr val="bg1"/>
                </a:solidFill>
              </a:rPr>
              <a:t>&amp; Speech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480088" y="366973"/>
            <a:ext cx="6320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    </a:t>
            </a:r>
            <a:r>
              <a:rPr lang="en-IN" sz="2400" dirty="0" smtClean="0">
                <a:solidFill>
                  <a:schemeClr val="bg1"/>
                </a:solidFill>
              </a:rPr>
              <a:t>            </a:t>
            </a:r>
            <a:r>
              <a:rPr lang="en-IN" sz="2800" dirty="0" err="1" smtClean="0">
                <a:solidFill>
                  <a:schemeClr val="bg1"/>
                </a:solidFill>
              </a:rPr>
              <a:t>DECS-AuSp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295" y="0"/>
            <a:ext cx="344846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27</cp:revision>
  <dcterms:created xsi:type="dcterms:W3CDTF">2020-06-26T06:26:25Z</dcterms:created>
  <dcterms:modified xsi:type="dcterms:W3CDTF">2021-12-14T05:11:24Z</dcterms:modified>
</cp:coreProperties>
</file>