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774146" y="420595"/>
            <a:ext cx="6031290" cy="2590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24626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Technology &amp; Disability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348353" y="258484"/>
            <a:ext cx="6457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 smtClean="0">
                <a:solidFill>
                  <a:schemeClr val="bg1"/>
                </a:solidFill>
              </a:rPr>
              <a:t>B.Ed. Special </a:t>
            </a:r>
            <a:r>
              <a:rPr lang="en-IN" sz="2400" dirty="0" smtClean="0">
                <a:solidFill>
                  <a:schemeClr val="bg1"/>
                </a:solidFill>
              </a:rPr>
              <a:t>Education </a:t>
            </a:r>
            <a:r>
              <a:rPr lang="en-IN" sz="2400" dirty="0" err="1" smtClean="0">
                <a:solidFill>
                  <a:schemeClr val="bg1"/>
                </a:solidFill>
              </a:rPr>
              <a:t>BSEd3-TeDi</a:t>
            </a:r>
            <a:endParaRPr lang="en-IN" sz="24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0"/>
            <a:ext cx="3957174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421</TotalTime>
  <Words>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2021-12-14T04:58:32Z</dcterms:modified>
</cp:coreProperties>
</file>