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37765" y="466070"/>
            <a:ext cx="6031290" cy="259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24628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Reading &amp; Reflecting on Texts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278610" y="204460"/>
            <a:ext cx="6457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B.Ed. Special </a:t>
            </a:r>
            <a:r>
              <a:rPr lang="en-IN" sz="2800" dirty="0">
                <a:solidFill>
                  <a:schemeClr val="bg1"/>
                </a:solidFill>
              </a:rPr>
              <a:t>Education   </a:t>
            </a:r>
            <a:r>
              <a:rPr lang="en-IN" sz="2800" dirty="0" err="1" smtClean="0">
                <a:solidFill>
                  <a:schemeClr val="bg1"/>
                </a:solidFill>
              </a:rPr>
              <a:t>BSEd3-ReRe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173" y="0"/>
            <a:ext cx="354658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28</cp:revision>
  <dcterms:created xsi:type="dcterms:W3CDTF">2020-06-26T06:26:25Z</dcterms:created>
  <dcterms:modified xsi:type="dcterms:W3CDTF">2021-12-14T04:52:31Z</dcterms:modified>
</cp:coreProperties>
</file>