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000547" y="450353"/>
            <a:ext cx="6031290" cy="2590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24625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3200" dirty="0">
                <a:solidFill>
                  <a:schemeClr val="bg1"/>
                </a:solidFill>
              </a:rPr>
              <a:t>Intervention &amp; Teaching Strategies</a:t>
            </a:r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100380" y="188743"/>
            <a:ext cx="64570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chemeClr val="bg1"/>
                </a:solidFill>
              </a:rPr>
              <a:t>B.Ed. Special </a:t>
            </a:r>
            <a:r>
              <a:rPr lang="en-IN" sz="2800" dirty="0">
                <a:solidFill>
                  <a:schemeClr val="bg1"/>
                </a:solidFill>
              </a:rPr>
              <a:t>Education </a:t>
            </a:r>
            <a:r>
              <a:rPr lang="en-IN" sz="2800" dirty="0" err="1">
                <a:solidFill>
                  <a:schemeClr val="bg1"/>
                </a:solidFill>
              </a:rPr>
              <a:t>BSEd3-InTe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003" y="0"/>
            <a:ext cx="3867760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416</TotalTime>
  <Words>5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24</cp:revision>
  <dcterms:created xsi:type="dcterms:W3CDTF">2020-06-26T06:26:25Z</dcterms:created>
  <dcterms:modified xsi:type="dcterms:W3CDTF">2021-12-14T04:41:52Z</dcterms:modified>
</cp:coreProperties>
</file>