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15139" y="466070"/>
            <a:ext cx="6457082" cy="303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24630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Communication Options - Manual (Indian Sign Language)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316539" y="204460"/>
            <a:ext cx="6155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B.Ed. Special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 smtClean="0">
                <a:solidFill>
                  <a:schemeClr val="bg1"/>
                </a:solidFill>
              </a:rPr>
              <a:t>BSEd3-CoOp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821" y="0"/>
            <a:ext cx="3628941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26</cp:revision>
  <dcterms:created xsi:type="dcterms:W3CDTF">2020-06-26T06:26:25Z</dcterms:created>
  <dcterms:modified xsi:type="dcterms:W3CDTF">2021-12-14T04:36:50Z</dcterms:modified>
</cp:coreProperties>
</file>