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015139" y="466070"/>
            <a:ext cx="6457082" cy="3034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endParaRPr lang="en-IN" sz="3000" dirty="0" smtClean="0">
              <a:solidFill>
                <a:schemeClr val="bg1"/>
              </a:solidFill>
            </a:endParaRPr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24630</a:t>
            </a:r>
          </a:p>
          <a:p>
            <a:pPr algn="ctr"/>
            <a:r>
              <a:rPr lang="en-IN" sz="3200" dirty="0">
                <a:solidFill>
                  <a:schemeClr val="bg1"/>
                </a:solidFill>
              </a:rPr>
              <a:t>Communication Options - Manual (Indian Sign Language)</a:t>
            </a:r>
            <a:r>
              <a:rPr lang="en-IN" sz="3200" dirty="0"/>
              <a:t/>
            </a:r>
            <a:br>
              <a:rPr lang="en-IN" sz="3200" dirty="0"/>
            </a:br>
            <a:endParaRPr lang="en-IN" sz="3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1316539" y="204460"/>
            <a:ext cx="61556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dirty="0" smtClean="0">
                <a:solidFill>
                  <a:schemeClr val="bg1"/>
                </a:solidFill>
              </a:rPr>
              <a:t>B.Ed. Special </a:t>
            </a:r>
            <a:r>
              <a:rPr lang="en-IN" sz="2800" dirty="0" smtClean="0">
                <a:solidFill>
                  <a:schemeClr val="bg1"/>
                </a:solidFill>
              </a:rPr>
              <a:t>Education </a:t>
            </a:r>
            <a:r>
              <a:rPr lang="en-IN" sz="2800" dirty="0" err="1" smtClean="0">
                <a:solidFill>
                  <a:schemeClr val="bg1"/>
                </a:solidFill>
              </a:rPr>
              <a:t>BSEd3-CoOp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0821" y="0"/>
            <a:ext cx="3628941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432</TotalTime>
  <Words>5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26</cp:revision>
  <dcterms:created xsi:type="dcterms:W3CDTF">2020-06-26T06:26:25Z</dcterms:created>
  <dcterms:modified xsi:type="dcterms:W3CDTF">2021-12-14T04:36:50Z</dcterms:modified>
</cp:coreProperties>
</file>