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">
          <p15:clr>
            <a:srgbClr val="A4A3A4"/>
          </p15:clr>
        </p15:guide>
        <p15:guide id="2" pos="34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186" y="78"/>
      </p:cViewPr>
      <p:guideLst>
        <p:guide orient="horz" pos="1587"/>
        <p:guide pos="34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824885"/>
            <a:ext cx="8099822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2647331"/>
            <a:ext cx="8099822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268350"/>
            <a:ext cx="2328699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268350"/>
            <a:ext cx="6851100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256579"/>
            <a:ext cx="9314796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3373044"/>
            <a:ext cx="9314796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268350"/>
            <a:ext cx="9314796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235577"/>
            <a:ext cx="45688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1841114"/>
            <a:ext cx="45688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235577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1841114"/>
            <a:ext cx="45913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2"/>
            <a:ext cx="5467380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2"/>
            <a:ext cx="5467380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268350"/>
            <a:ext cx="9314796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341750"/>
            <a:ext cx="9314796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4671624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241600" y="180796"/>
            <a:ext cx="5472245" cy="4872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r>
              <a:rPr lang="en-IN" sz="1172" dirty="0"/>
              <a:t>                                                             </a:t>
            </a:r>
            <a:r>
              <a:rPr lang="en-US" sz="3200" dirty="0">
                <a:solidFill>
                  <a:schemeClr val="bg1"/>
                </a:solidFill>
              </a:rPr>
              <a:t>31901</a:t>
            </a:r>
            <a:r>
              <a:rPr lang="en-US" sz="1172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4400" dirty="0">
                <a:solidFill>
                  <a:schemeClr val="bg1"/>
                </a:solidFill>
              </a:rPr>
              <a:t>Research Methods &amp; Statistics in Speech-Language </a:t>
            </a:r>
            <a:br>
              <a:rPr lang="en-IN" sz="4400" dirty="0"/>
            </a:br>
            <a:br>
              <a:rPr lang="en-IN" sz="4400" dirty="0"/>
            </a:br>
            <a:endParaRPr lang="en-IN" sz="4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471837" y="259230"/>
            <a:ext cx="46917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2400" dirty="0">
                <a:solidFill>
                  <a:schemeClr val="bg1"/>
                </a:solidFill>
              </a:rPr>
              <a:t>      M.Sc. Audiology - PGA1-A-ReMe </a:t>
            </a:r>
            <a:endParaRPr lang="en-IN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4CA6CD-7D8F-44A9-9904-3A887C2286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90745" y="531297"/>
            <a:ext cx="5040312" cy="397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9e8bfa92-32eb-4143-a964-13b007753a2b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</TotalTime>
  <Words>23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Shijith Kumar</cp:lastModifiedBy>
  <cp:revision>30</cp:revision>
  <dcterms:created xsi:type="dcterms:W3CDTF">2020-06-26T06:26:25Z</dcterms:created>
  <dcterms:modified xsi:type="dcterms:W3CDTF">2020-06-29T04:35:31Z</dcterms:modified>
</cp:coreProperties>
</file>