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824885"/>
            <a:ext cx="8099822" cy="1754776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2647331"/>
            <a:ext cx="8099822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268350"/>
            <a:ext cx="2328699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268350"/>
            <a:ext cx="6851100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256579"/>
            <a:ext cx="9314796" cy="209663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3373044"/>
            <a:ext cx="9314796" cy="1102568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268350"/>
            <a:ext cx="9314796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235577"/>
            <a:ext cx="45688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1841114"/>
            <a:ext cx="45688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235577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1841114"/>
            <a:ext cx="45913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2"/>
            <a:ext cx="5467380" cy="3581889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2"/>
            <a:ext cx="5467380" cy="3581889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268350"/>
            <a:ext cx="9314796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341750"/>
            <a:ext cx="9314796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4671624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468845" y="612682"/>
            <a:ext cx="5759920" cy="3478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r>
              <a:rPr lang="en-IN" sz="1172" dirty="0"/>
              <a:t>					</a:t>
            </a:r>
            <a:r>
              <a:rPr lang="en-IN" sz="3000" dirty="0">
                <a:solidFill>
                  <a:schemeClr val="bg1"/>
                </a:solidFill>
              </a:rPr>
              <a:t> 31906</a:t>
            </a:r>
          </a:p>
          <a:p>
            <a:r>
              <a:rPr lang="en-US" sz="5000" dirty="0">
                <a:solidFill>
                  <a:schemeClr val="bg1"/>
                </a:solidFill>
              </a:rPr>
              <a:t>Diseases of the Ear &amp; Auditory Pathway</a:t>
            </a:r>
            <a:br>
              <a:rPr lang="en-IN" sz="3516" dirty="0"/>
            </a:b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764902" y="151017"/>
            <a:ext cx="41056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2400" dirty="0">
                <a:solidFill>
                  <a:schemeClr val="bg1"/>
                </a:solidFill>
              </a:rPr>
              <a:t>M.Sc. Audiology - PGA1-A-DiEa </a:t>
            </a:r>
            <a:endParaRPr lang="en-IN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8F9D82-049C-41E4-9B80-2E38C37800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015" y="0"/>
            <a:ext cx="3297748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bd6e1dac-a71b-43f7-852b-6bde933b85f9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28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Shijith Kumar</cp:lastModifiedBy>
  <cp:revision>14</cp:revision>
  <dcterms:created xsi:type="dcterms:W3CDTF">2020-06-26T06:26:25Z</dcterms:created>
  <dcterms:modified xsi:type="dcterms:W3CDTF">2020-06-29T05:23:22Z</dcterms:modified>
</cp:coreProperties>
</file>