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23318" y="1243843"/>
            <a:ext cx="5759920" cy="3557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5400" dirty="0"/>
              <a:t>31904</a:t>
            </a:r>
          </a:p>
          <a:p>
            <a:r>
              <a:rPr lang="en-IN" sz="5400" dirty="0"/>
              <a:t>Auditory Physiology</a:t>
            </a:r>
          </a:p>
          <a:p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14407" y="151017"/>
            <a:ext cx="4206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PGA1-A-AuPh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ecf633f-973c-45bd-8dba-fda09570b78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6</cp:revision>
  <dcterms:created xsi:type="dcterms:W3CDTF">2020-06-26T06:26:25Z</dcterms:created>
  <dcterms:modified xsi:type="dcterms:W3CDTF">2020-06-29T04:12:38Z</dcterms:modified>
</cp:coreProperties>
</file>