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7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</p:sldIdLst>
  <p:sldSz cx="10799763" cy="5040313"/>
  <p:notesSz cx="6858000" cy="9144000"/>
  <p:custDataLst>
    <p:tags r:id="rId2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">
          <p15:clr>
            <a:srgbClr val="A4A3A4"/>
          </p15:clr>
        </p15:guide>
        <p15:guide id="2" pos="34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186" y="78"/>
      </p:cViewPr>
      <p:guideLst>
        <p:guide orient="horz" pos="1587"/>
        <p:guide pos="34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824885"/>
            <a:ext cx="8099822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2647331"/>
            <a:ext cx="8099822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26-06-2020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26-06-2020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268350"/>
            <a:ext cx="2328699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268350"/>
            <a:ext cx="685110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26-06-2020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26-06-2020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256579"/>
            <a:ext cx="9314796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3373044"/>
            <a:ext cx="9314796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26-06-2020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26-06-2020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68350"/>
            <a:ext cx="9314796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235577"/>
            <a:ext cx="45688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1841114"/>
            <a:ext cx="45688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235577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1841114"/>
            <a:ext cx="45913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26-06-2020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26-06-2020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26-06-2020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2"/>
            <a:ext cx="5467380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26-06-2020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2"/>
            <a:ext cx="5467380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26-06-2020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268350"/>
            <a:ext cx="931479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341750"/>
            <a:ext cx="931479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pPr/>
              <a:t>26-06-2020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4671624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623318" y="1243843"/>
            <a:ext cx="5759920" cy="2552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r>
              <a:rPr lang="en-IN" sz="1172" dirty="0"/>
              <a:t>                                                         </a:t>
            </a:r>
            <a:r>
              <a:rPr lang="en-IN" sz="3000" dirty="0">
                <a:solidFill>
                  <a:schemeClr val="bg1"/>
                </a:solidFill>
              </a:rPr>
              <a:t>31902 </a:t>
            </a:r>
          </a:p>
          <a:p>
            <a:r>
              <a:rPr lang="en-IN" sz="4783" dirty="0">
                <a:solidFill>
                  <a:schemeClr val="bg1"/>
                </a:solidFill>
              </a:rPr>
              <a:t>Auditory Perception</a:t>
            </a:r>
            <a:br>
              <a:rPr lang="en-IN" sz="3516" dirty="0"/>
            </a:br>
            <a:br>
              <a:rPr lang="en-IN" sz="1172" dirty="0"/>
            </a:br>
            <a:endParaRPr lang="en-IN" sz="1172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C840E8-6FE3-4227-B1C9-660669CE5A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5201" y="-2"/>
            <a:ext cx="3704561" cy="504031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754546" y="151017"/>
            <a:ext cx="41263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2400" dirty="0">
                <a:solidFill>
                  <a:schemeClr val="bg1"/>
                </a:solidFill>
              </a:rPr>
              <a:t>M.Sc. Audiology - PGA1-A-TeSp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1076" y="300945"/>
            <a:ext cx="63366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Speech-Language Pathology  PGS3-A-VoIt</a:t>
            </a:r>
          </a:p>
        </p:txBody>
      </p:sp>
      <p:sp>
        <p:nvSpPr>
          <p:cNvPr id="3" name="Rectangle 2"/>
          <p:cNvSpPr/>
          <p:nvPr/>
        </p:nvSpPr>
        <p:spPr>
          <a:xfrm>
            <a:off x="334325" y="1436063"/>
            <a:ext cx="534806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31972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Voice &amp; Its Disorders</a:t>
            </a:r>
          </a:p>
        </p:txBody>
      </p:sp>
      <p:pic>
        <p:nvPicPr>
          <p:cNvPr id="4" name="Picture 3" descr="images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8552" y="777903"/>
            <a:ext cx="4398579" cy="396470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8287" y="474367"/>
            <a:ext cx="61694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Speech-Language Pathology  PGS3-A-SpLa</a:t>
            </a:r>
          </a:p>
        </p:txBody>
      </p:sp>
      <p:sp>
        <p:nvSpPr>
          <p:cNvPr id="3" name="Rectangle 2"/>
          <p:cNvSpPr/>
          <p:nvPr/>
        </p:nvSpPr>
        <p:spPr>
          <a:xfrm>
            <a:off x="587759" y="2148901"/>
            <a:ext cx="53975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31973 </a:t>
            </a:r>
          </a:p>
          <a:p>
            <a:r>
              <a:rPr lang="en-IN" sz="4800" dirty="0">
                <a:solidFill>
                  <a:schemeClr val="bg1"/>
                </a:solidFill>
              </a:rPr>
              <a:t>Speech &amp; Language Processing</a:t>
            </a:r>
          </a:p>
        </p:txBody>
      </p:sp>
      <p:pic>
        <p:nvPicPr>
          <p:cNvPr id="4" name="Picture 3" descr="download (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5034" y="431934"/>
            <a:ext cx="4051738" cy="424845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8014" y="1923393"/>
            <a:ext cx="48557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31974 </a:t>
            </a:r>
          </a:p>
          <a:p>
            <a:r>
              <a:rPr lang="en-IN" sz="4800" dirty="0">
                <a:solidFill>
                  <a:schemeClr val="bg1"/>
                </a:solidFill>
              </a:rPr>
              <a:t>Speech Language Perception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6482" y="425669"/>
            <a:ext cx="6321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Speech-Language Pathology PGS3-A-SpLa</a:t>
            </a:r>
          </a:p>
        </p:txBody>
      </p:sp>
      <p:pic>
        <p:nvPicPr>
          <p:cNvPr id="4" name="Picture 3" descr="download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7231" y="1008993"/>
            <a:ext cx="4837195" cy="382235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2560" y="600490"/>
            <a:ext cx="61694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Speech-Language Pathology PGS3-A-DyPh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3683" y="2191407"/>
            <a:ext cx="45089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31975  </a:t>
            </a:r>
            <a:r>
              <a:rPr lang="en-IN" sz="4800" dirty="0" err="1">
                <a:solidFill>
                  <a:schemeClr val="bg1"/>
                </a:solidFill>
              </a:rPr>
              <a:t>Dysphagia</a:t>
            </a:r>
            <a:r>
              <a:rPr lang="en-IN" sz="48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4" name="Picture 3" descr="images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6483" y="1292772"/>
            <a:ext cx="5069572" cy="3414277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9256"/>
            <a:ext cx="6243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31976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Behavioural Assessment &amp; Management of </a:t>
            </a:r>
            <a:r>
              <a:rPr lang="en-IN" sz="4800" dirty="0" err="1">
                <a:solidFill>
                  <a:schemeClr val="bg1"/>
                </a:solidFill>
              </a:rPr>
              <a:t>Capd</a:t>
            </a:r>
            <a:endParaRPr lang="en-IN" sz="4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718" y="457200"/>
            <a:ext cx="6448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Speech-Language Pathology PGS3-A-BeAs</a:t>
            </a:r>
          </a:p>
        </p:txBody>
      </p:sp>
      <p:pic>
        <p:nvPicPr>
          <p:cNvPr id="7" name="Picture 6" descr="images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3145" y="945930"/>
            <a:ext cx="4395540" cy="3373821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767" y="474366"/>
            <a:ext cx="6256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Speech-Language Pathology  PGS3-A-EvRe</a:t>
            </a:r>
            <a:r>
              <a:rPr lang="en-IN" sz="2400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232767" y="2002221"/>
            <a:ext cx="66252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31977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Event Related Potentials In Speech &amp; Language</a:t>
            </a:r>
          </a:p>
        </p:txBody>
      </p:sp>
      <p:pic>
        <p:nvPicPr>
          <p:cNvPr id="4" name="Picture 3" descr="images (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011" y="641431"/>
            <a:ext cx="4046291" cy="4046291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4062" y="663553"/>
            <a:ext cx="6009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Speech-Language Pathology PGS3-A-SiLa</a:t>
            </a:r>
          </a:p>
        </p:txBody>
      </p:sp>
      <p:sp>
        <p:nvSpPr>
          <p:cNvPr id="3" name="Rectangle 2"/>
          <p:cNvSpPr/>
          <p:nvPr/>
        </p:nvSpPr>
        <p:spPr>
          <a:xfrm>
            <a:off x="465592" y="1876096"/>
            <a:ext cx="49735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31978 </a:t>
            </a:r>
          </a:p>
          <a:p>
            <a:r>
              <a:rPr lang="en-IN" sz="4800" dirty="0">
                <a:solidFill>
                  <a:schemeClr val="bg1"/>
                </a:solidFill>
              </a:rPr>
              <a:t>Sign Languages</a:t>
            </a:r>
          </a:p>
        </p:txBody>
      </p:sp>
      <p:pic>
        <p:nvPicPr>
          <p:cNvPr id="4" name="Picture 3" descr="download (1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7284" y="658676"/>
            <a:ext cx="3673364" cy="390360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7828" y="600491"/>
            <a:ext cx="59546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Speech-Language Pathology PGS3-A-ClLi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0262" y="1529255"/>
            <a:ext cx="59593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31979 </a:t>
            </a:r>
          </a:p>
          <a:p>
            <a:r>
              <a:rPr lang="en-IN" sz="4800" dirty="0">
                <a:solidFill>
                  <a:schemeClr val="bg1"/>
                </a:solidFill>
              </a:rPr>
              <a:t>Clinical Linguistics Multilingual Issues Communication</a:t>
            </a:r>
          </a:p>
        </p:txBody>
      </p:sp>
      <p:pic>
        <p:nvPicPr>
          <p:cNvPr id="4" name="Picture 3" descr="images (1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0276" y="1245476"/>
            <a:ext cx="5213756" cy="338958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951" y="425668"/>
            <a:ext cx="63105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solidFill>
                  <a:schemeClr val="bg1"/>
                </a:solidFill>
              </a:rPr>
              <a:t>M.Sc. Speech-Language Pathology PGS3-A-TeSp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3780" y="2065282"/>
            <a:ext cx="58963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31980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Technology for Speech Language &amp; Hearing</a:t>
            </a:r>
          </a:p>
        </p:txBody>
      </p:sp>
      <p:pic>
        <p:nvPicPr>
          <p:cNvPr id="4" name="Picture 3" descr="images (1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0084" y="819807"/>
            <a:ext cx="4335518" cy="369307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9543" y="567559"/>
            <a:ext cx="1016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Bachelor of Audiology &amp; Speech-Language Pathology UG3-A-VoIt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8373" y="2317531"/>
            <a:ext cx="60381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73931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Voice &amp; ITS Disorders </a:t>
            </a:r>
          </a:p>
        </p:txBody>
      </p:sp>
      <p:pic>
        <p:nvPicPr>
          <p:cNvPr id="5" name="Picture 4" descr="download (1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0065" y="1150883"/>
            <a:ext cx="4659772" cy="34099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71145" y="553194"/>
            <a:ext cx="43355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dirty="0">
                <a:solidFill>
                  <a:schemeClr val="bg1"/>
                </a:solidFill>
              </a:rPr>
              <a:t>M.Sc. Audiology - PGA3-A-ImDe </a:t>
            </a:r>
            <a:endParaRPr lang="en-IN" sz="2400" dirty="0"/>
          </a:p>
        </p:txBody>
      </p:sp>
      <p:sp>
        <p:nvSpPr>
          <p:cNvPr id="4" name="Rectangle 3"/>
          <p:cNvSpPr/>
          <p:nvPr/>
        </p:nvSpPr>
        <p:spPr>
          <a:xfrm>
            <a:off x="457201" y="1308539"/>
            <a:ext cx="6526923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800" dirty="0"/>
              <a:t> </a:t>
            </a:r>
            <a:r>
              <a:rPr lang="en-IN" sz="4800" dirty="0">
                <a:solidFill>
                  <a:schemeClr val="bg1"/>
                </a:solidFill>
              </a:rPr>
              <a:t>31921 </a:t>
            </a:r>
          </a:p>
          <a:p>
            <a:r>
              <a:rPr lang="en-IN" sz="4800" dirty="0">
                <a:solidFill>
                  <a:schemeClr val="bg1"/>
                </a:solidFill>
              </a:rPr>
              <a:t> </a:t>
            </a:r>
            <a:r>
              <a:rPr lang="en-IN" sz="4400" dirty="0">
                <a:solidFill>
                  <a:schemeClr val="bg1"/>
                </a:solidFill>
              </a:rPr>
              <a:t>Implantable Devices for Individuals with Hearing Impairment</a:t>
            </a:r>
            <a:endParaRPr lang="en-IN" sz="4400" dirty="0"/>
          </a:p>
        </p:txBody>
      </p:sp>
      <p:pic>
        <p:nvPicPr>
          <p:cNvPr id="6" name="Picture 5" descr="download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1724" y="851338"/>
            <a:ext cx="4211173" cy="3684478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9543" y="567559"/>
            <a:ext cx="1016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Bachelor of Audiology &amp; Speech-Language Pathology UG3-A-SpSo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8014" y="1797270"/>
            <a:ext cx="60381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73932 </a:t>
            </a:r>
          </a:p>
          <a:p>
            <a:r>
              <a:rPr lang="en-IN" sz="4800" dirty="0">
                <a:solidFill>
                  <a:schemeClr val="bg1"/>
                </a:solidFill>
              </a:rPr>
              <a:t>Speech Sound Disorders</a:t>
            </a:r>
          </a:p>
        </p:txBody>
      </p:sp>
      <p:pic>
        <p:nvPicPr>
          <p:cNvPr id="4" name="Picture 3" descr="images (1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5779" y="1245476"/>
            <a:ext cx="5502166" cy="3452648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8014" y="1797270"/>
            <a:ext cx="57701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73933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Diagnostic Audiology: </a:t>
            </a:r>
            <a:r>
              <a:rPr lang="en-IN" sz="4800" dirty="0" err="1">
                <a:solidFill>
                  <a:schemeClr val="bg1"/>
                </a:solidFill>
              </a:rPr>
              <a:t>Behavioral</a:t>
            </a:r>
            <a:r>
              <a:rPr lang="en-IN" sz="4800" dirty="0">
                <a:solidFill>
                  <a:schemeClr val="bg1"/>
                </a:solidFill>
              </a:rPr>
              <a:t> Tests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9543" y="567559"/>
            <a:ext cx="1016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Bachelor of Audiology &amp; Speech-Language Pathology UG3-A-DiAu</a:t>
            </a:r>
          </a:p>
        </p:txBody>
      </p:sp>
      <p:pic>
        <p:nvPicPr>
          <p:cNvPr id="4" name="Picture 3" descr="images (1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1119" y="1292771"/>
            <a:ext cx="4637544" cy="3048337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9543" y="567559"/>
            <a:ext cx="1016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Bachelor of Audiology &amp; Speech-Language Pathology UG3-A-EdAu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8014" y="1797270"/>
            <a:ext cx="57701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73934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Educational Audiology</a:t>
            </a:r>
          </a:p>
        </p:txBody>
      </p:sp>
      <p:pic>
        <p:nvPicPr>
          <p:cNvPr id="5" name="Picture 4" descr="images (1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958" y="1403132"/>
            <a:ext cx="4508938" cy="3154541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9543" y="567559"/>
            <a:ext cx="1016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Bachelor of Audiology &amp; Speech-Language Pathology UG3-A-NeRg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3779" y="2349063"/>
            <a:ext cx="55179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73935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Neurology</a:t>
            </a:r>
          </a:p>
        </p:txBody>
      </p:sp>
      <p:pic>
        <p:nvPicPr>
          <p:cNvPr id="4" name="Picture 3" descr="download (1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2093" y="1172368"/>
            <a:ext cx="5529727" cy="359201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8373" y="2285999"/>
            <a:ext cx="54075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31922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Speech Perception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4498" y="551794"/>
            <a:ext cx="3894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Audiology PGA3-A-SpPe</a:t>
            </a:r>
          </a:p>
        </p:txBody>
      </p:sp>
      <p:pic>
        <p:nvPicPr>
          <p:cNvPr id="6" name="Picture 5" descr="downloa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4523" y="0"/>
            <a:ext cx="4905240" cy="504031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5738" y="551793"/>
            <a:ext cx="3988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Audiology  PGA3-A-SeAs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5310" y="1213945"/>
            <a:ext cx="6290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31923 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Seminars In Assessment of Hearing Impairment</a:t>
            </a:r>
          </a:p>
        </p:txBody>
      </p:sp>
      <p:pic>
        <p:nvPicPr>
          <p:cNvPr id="6" name="Picture 5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1160" y="441434"/>
            <a:ext cx="4092582" cy="422515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0068" y="630621"/>
            <a:ext cx="4225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Audiology  PGA3-A-SeRe</a:t>
            </a:r>
            <a:endParaRPr lang="en-I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46842" y="1529256"/>
            <a:ext cx="64480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31924  </a:t>
            </a:r>
          </a:p>
          <a:p>
            <a:r>
              <a:rPr lang="en-US" sz="4800" dirty="0">
                <a:solidFill>
                  <a:schemeClr val="bg1"/>
                </a:solidFill>
              </a:rPr>
              <a:t>Seminars In Rehabilitative Audiology</a:t>
            </a:r>
            <a:endParaRPr lang="en-IN" sz="4800" dirty="0">
              <a:solidFill>
                <a:schemeClr val="bg1"/>
              </a:solidFill>
            </a:endParaRPr>
          </a:p>
        </p:txBody>
      </p:sp>
      <p:pic>
        <p:nvPicPr>
          <p:cNvPr id="8" name="Picture 7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5752" y="583324"/>
            <a:ext cx="3831020" cy="392081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599090"/>
            <a:ext cx="4367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Audiology PGA3-A-VeSy</a:t>
            </a:r>
            <a:endParaRPr lang="en-IN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68014" y="1392018"/>
            <a:ext cx="71890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31925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Vestibular System : Assessment &amp; Management</a:t>
            </a:r>
          </a:p>
        </p:txBody>
      </p:sp>
      <p:pic>
        <p:nvPicPr>
          <p:cNvPr id="4" name="Picture 3" descr="download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4028" y="945930"/>
            <a:ext cx="3168869" cy="342111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2965" y="583324"/>
            <a:ext cx="4177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Audiology  PGA3-A-AuPh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2017987"/>
            <a:ext cx="52972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31926 </a:t>
            </a:r>
          </a:p>
          <a:p>
            <a:r>
              <a:rPr lang="en-IN" sz="4800" dirty="0">
                <a:solidFill>
                  <a:schemeClr val="bg1"/>
                </a:solidFill>
              </a:rPr>
              <a:t>Auditory Physiology</a:t>
            </a:r>
          </a:p>
        </p:txBody>
      </p:sp>
      <p:pic>
        <p:nvPicPr>
          <p:cNvPr id="4" name="Picture 3" descr="images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5490" y="551793"/>
            <a:ext cx="4493172" cy="397287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3150" y="568959"/>
            <a:ext cx="39628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Audiology  PGA3-A-TeSp</a:t>
            </a:r>
            <a:endParaRPr lang="en-IN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68015" y="1340070"/>
            <a:ext cx="531297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31927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Technology for Speech Language &amp; Hearing</a:t>
            </a:r>
            <a:endParaRPr lang="en-IN" sz="4800" dirty="0"/>
          </a:p>
        </p:txBody>
      </p:sp>
      <p:pic>
        <p:nvPicPr>
          <p:cNvPr id="4" name="Picture 3" descr="images (5).jpg"/>
          <p:cNvPicPr>
            <a:picLocks noChangeAspect="1"/>
          </p:cNvPicPr>
          <p:nvPr/>
        </p:nvPicPr>
        <p:blipFill>
          <a:blip r:embed="rId2"/>
          <a:srcRect t="-21" b="19429"/>
          <a:stretch>
            <a:fillRect/>
          </a:stretch>
        </p:blipFill>
        <p:spPr>
          <a:xfrm>
            <a:off x="6069724" y="425669"/>
            <a:ext cx="4240925" cy="408326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619" y="474366"/>
            <a:ext cx="613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Speech-Language Pathology PGS3-A-ApSa</a:t>
            </a:r>
            <a:endParaRPr lang="en-IN" sz="2400" dirty="0"/>
          </a:p>
        </p:txBody>
      </p:sp>
      <p:sp>
        <p:nvSpPr>
          <p:cNvPr id="3" name="Rectangle 2"/>
          <p:cNvSpPr/>
          <p:nvPr/>
        </p:nvSpPr>
        <p:spPr>
          <a:xfrm>
            <a:off x="227536" y="1481961"/>
            <a:ext cx="57475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 31971</a:t>
            </a:r>
          </a:p>
          <a:p>
            <a:r>
              <a:rPr lang="en-IN" sz="4800" dirty="0">
                <a:solidFill>
                  <a:schemeClr val="bg1"/>
                </a:solidFill>
              </a:rPr>
              <a:t> Aphasia</a:t>
            </a:r>
            <a:endParaRPr lang="en-IN" sz="4800" dirty="0"/>
          </a:p>
        </p:txBody>
      </p:sp>
      <p:pic>
        <p:nvPicPr>
          <p:cNvPr id="5" name="Picture 4" descr="images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9628" y="599090"/>
            <a:ext cx="4022368" cy="4035972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d1e6fb91-3014-479a-9047-937118fea0a4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</TotalTime>
  <Words>279</Words>
  <Application>Microsoft Office PowerPoint</Application>
  <PresentationFormat>Custom</PresentationFormat>
  <Paragraphs>68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Shijith Kumar</cp:lastModifiedBy>
  <cp:revision>24</cp:revision>
  <dcterms:created xsi:type="dcterms:W3CDTF">2020-06-26T06:26:25Z</dcterms:created>
  <dcterms:modified xsi:type="dcterms:W3CDTF">2020-06-26T11:51:38Z</dcterms:modified>
</cp:coreProperties>
</file>