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655763" cy="1368425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307" d="100"/>
          <a:sy n="307" d="100"/>
        </p:scale>
        <p:origin x="198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182" y="223953"/>
            <a:ext cx="1407399" cy="476415"/>
          </a:xfrm>
        </p:spPr>
        <p:txBody>
          <a:bodyPr anchor="b"/>
          <a:lstStyle>
            <a:lvl1pPr algn="ctr">
              <a:defRPr sz="10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971" y="718740"/>
            <a:ext cx="1241822" cy="330386"/>
          </a:xfrm>
        </p:spPr>
        <p:txBody>
          <a:bodyPr/>
          <a:lstStyle>
            <a:lvl1pPr marL="0" indent="0" algn="ctr">
              <a:buNone/>
              <a:defRPr sz="435"/>
            </a:lvl1pPr>
            <a:lvl2pPr marL="82799" indent="0" algn="ctr">
              <a:buNone/>
              <a:defRPr sz="362"/>
            </a:lvl2pPr>
            <a:lvl3pPr marL="165598" indent="0" algn="ctr">
              <a:buNone/>
              <a:defRPr sz="326"/>
            </a:lvl3pPr>
            <a:lvl4pPr marL="248397" indent="0" algn="ctr">
              <a:buNone/>
              <a:defRPr sz="290"/>
            </a:lvl4pPr>
            <a:lvl5pPr marL="331196" indent="0" algn="ctr">
              <a:buNone/>
              <a:defRPr sz="290"/>
            </a:lvl5pPr>
            <a:lvl6pPr marL="413995" indent="0" algn="ctr">
              <a:buNone/>
              <a:defRPr sz="290"/>
            </a:lvl6pPr>
            <a:lvl7pPr marL="496794" indent="0" algn="ctr">
              <a:buNone/>
              <a:defRPr sz="290"/>
            </a:lvl7pPr>
            <a:lvl8pPr marL="579592" indent="0" algn="ctr">
              <a:buNone/>
              <a:defRPr sz="290"/>
            </a:lvl8pPr>
            <a:lvl9pPr marL="662391" indent="0" algn="ctr">
              <a:buNone/>
              <a:defRPr sz="29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74B5-9797-4400-9C70-04AA93B2E74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79F7-C706-4C41-A350-E2AF78BEA5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122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74B5-9797-4400-9C70-04AA93B2E74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79F7-C706-4C41-A350-E2AF78BEA5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2576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4905" y="72856"/>
            <a:ext cx="357024" cy="11596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834" y="72856"/>
            <a:ext cx="1050375" cy="11596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74B5-9797-4400-9C70-04AA93B2E74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79F7-C706-4C41-A350-E2AF78BEA5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632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74B5-9797-4400-9C70-04AA93B2E74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79F7-C706-4C41-A350-E2AF78BEA5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515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1" y="341156"/>
            <a:ext cx="1428096" cy="569227"/>
          </a:xfrm>
        </p:spPr>
        <p:txBody>
          <a:bodyPr anchor="b"/>
          <a:lstStyle>
            <a:lvl1pPr>
              <a:defRPr sz="10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71" y="915768"/>
            <a:ext cx="1428096" cy="299343"/>
          </a:xfrm>
        </p:spPr>
        <p:txBody>
          <a:bodyPr/>
          <a:lstStyle>
            <a:lvl1pPr marL="0" indent="0">
              <a:buNone/>
              <a:defRPr sz="435">
                <a:solidFill>
                  <a:schemeClr val="tx1"/>
                </a:solidFill>
              </a:defRPr>
            </a:lvl1pPr>
            <a:lvl2pPr marL="82799" indent="0">
              <a:buNone/>
              <a:defRPr sz="362">
                <a:solidFill>
                  <a:schemeClr val="tx1">
                    <a:tint val="75000"/>
                  </a:schemeClr>
                </a:solidFill>
              </a:defRPr>
            </a:lvl2pPr>
            <a:lvl3pPr marL="165598" indent="0">
              <a:buNone/>
              <a:defRPr sz="326">
                <a:solidFill>
                  <a:schemeClr val="tx1">
                    <a:tint val="75000"/>
                  </a:schemeClr>
                </a:solidFill>
              </a:defRPr>
            </a:lvl3pPr>
            <a:lvl4pPr marL="248397" indent="0">
              <a:buNone/>
              <a:defRPr sz="290">
                <a:solidFill>
                  <a:schemeClr val="tx1">
                    <a:tint val="75000"/>
                  </a:schemeClr>
                </a:solidFill>
              </a:defRPr>
            </a:lvl4pPr>
            <a:lvl5pPr marL="331196" indent="0">
              <a:buNone/>
              <a:defRPr sz="290">
                <a:solidFill>
                  <a:schemeClr val="tx1">
                    <a:tint val="75000"/>
                  </a:schemeClr>
                </a:solidFill>
              </a:defRPr>
            </a:lvl5pPr>
            <a:lvl6pPr marL="413995" indent="0">
              <a:buNone/>
              <a:defRPr sz="290">
                <a:solidFill>
                  <a:schemeClr val="tx1">
                    <a:tint val="75000"/>
                  </a:schemeClr>
                </a:solidFill>
              </a:defRPr>
            </a:lvl6pPr>
            <a:lvl7pPr marL="496794" indent="0">
              <a:buNone/>
              <a:defRPr sz="290">
                <a:solidFill>
                  <a:schemeClr val="tx1">
                    <a:tint val="75000"/>
                  </a:schemeClr>
                </a:solidFill>
              </a:defRPr>
            </a:lvl7pPr>
            <a:lvl8pPr marL="579592" indent="0">
              <a:buNone/>
              <a:defRPr sz="290">
                <a:solidFill>
                  <a:schemeClr val="tx1">
                    <a:tint val="75000"/>
                  </a:schemeClr>
                </a:solidFill>
              </a:defRPr>
            </a:lvl8pPr>
            <a:lvl9pPr marL="662391" indent="0">
              <a:buNone/>
              <a:defRPr sz="2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74B5-9797-4400-9C70-04AA93B2E74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79F7-C706-4C41-A350-E2AF78BEA5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7266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834" y="364280"/>
            <a:ext cx="703699" cy="8682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30" y="364280"/>
            <a:ext cx="703699" cy="8682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74B5-9797-4400-9C70-04AA93B2E74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79F7-C706-4C41-A350-E2AF78BEA5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867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49" y="72856"/>
            <a:ext cx="1428096" cy="2644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050" y="335454"/>
            <a:ext cx="700465" cy="164401"/>
          </a:xfrm>
        </p:spPr>
        <p:txBody>
          <a:bodyPr anchor="b"/>
          <a:lstStyle>
            <a:lvl1pPr marL="0" indent="0">
              <a:buNone/>
              <a:defRPr sz="435" b="1"/>
            </a:lvl1pPr>
            <a:lvl2pPr marL="82799" indent="0">
              <a:buNone/>
              <a:defRPr sz="362" b="1"/>
            </a:lvl2pPr>
            <a:lvl3pPr marL="165598" indent="0">
              <a:buNone/>
              <a:defRPr sz="326" b="1"/>
            </a:lvl3pPr>
            <a:lvl4pPr marL="248397" indent="0">
              <a:buNone/>
              <a:defRPr sz="290" b="1"/>
            </a:lvl4pPr>
            <a:lvl5pPr marL="331196" indent="0">
              <a:buNone/>
              <a:defRPr sz="290" b="1"/>
            </a:lvl5pPr>
            <a:lvl6pPr marL="413995" indent="0">
              <a:buNone/>
              <a:defRPr sz="290" b="1"/>
            </a:lvl6pPr>
            <a:lvl7pPr marL="496794" indent="0">
              <a:buNone/>
              <a:defRPr sz="290" b="1"/>
            </a:lvl7pPr>
            <a:lvl8pPr marL="579592" indent="0">
              <a:buNone/>
              <a:defRPr sz="290" b="1"/>
            </a:lvl8pPr>
            <a:lvl9pPr marL="662391" indent="0">
              <a:buNone/>
              <a:defRPr sz="2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050" y="499855"/>
            <a:ext cx="700465" cy="73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8230" y="335454"/>
            <a:ext cx="703915" cy="164401"/>
          </a:xfrm>
        </p:spPr>
        <p:txBody>
          <a:bodyPr anchor="b"/>
          <a:lstStyle>
            <a:lvl1pPr marL="0" indent="0">
              <a:buNone/>
              <a:defRPr sz="435" b="1"/>
            </a:lvl1pPr>
            <a:lvl2pPr marL="82799" indent="0">
              <a:buNone/>
              <a:defRPr sz="362" b="1"/>
            </a:lvl2pPr>
            <a:lvl3pPr marL="165598" indent="0">
              <a:buNone/>
              <a:defRPr sz="326" b="1"/>
            </a:lvl3pPr>
            <a:lvl4pPr marL="248397" indent="0">
              <a:buNone/>
              <a:defRPr sz="290" b="1"/>
            </a:lvl4pPr>
            <a:lvl5pPr marL="331196" indent="0">
              <a:buNone/>
              <a:defRPr sz="290" b="1"/>
            </a:lvl5pPr>
            <a:lvl6pPr marL="413995" indent="0">
              <a:buNone/>
              <a:defRPr sz="290" b="1"/>
            </a:lvl6pPr>
            <a:lvl7pPr marL="496794" indent="0">
              <a:buNone/>
              <a:defRPr sz="290" b="1"/>
            </a:lvl7pPr>
            <a:lvl8pPr marL="579592" indent="0">
              <a:buNone/>
              <a:defRPr sz="290" b="1"/>
            </a:lvl8pPr>
            <a:lvl9pPr marL="662391" indent="0">
              <a:buNone/>
              <a:defRPr sz="2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8230" y="499855"/>
            <a:ext cx="703915" cy="73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74B5-9797-4400-9C70-04AA93B2E74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79F7-C706-4C41-A350-E2AF78BEA5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07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74B5-9797-4400-9C70-04AA93B2E74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79F7-C706-4C41-A350-E2AF78BEA5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57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74B5-9797-4400-9C70-04AA93B2E74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79F7-C706-4C41-A350-E2AF78BEA5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392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49" y="91228"/>
            <a:ext cx="534027" cy="319299"/>
          </a:xfrm>
        </p:spPr>
        <p:txBody>
          <a:bodyPr anchor="b"/>
          <a:lstStyle>
            <a:lvl1pPr>
              <a:defRPr sz="5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915" y="197028"/>
            <a:ext cx="838230" cy="972469"/>
          </a:xfrm>
        </p:spPr>
        <p:txBody>
          <a:bodyPr/>
          <a:lstStyle>
            <a:lvl1pPr>
              <a:defRPr sz="580"/>
            </a:lvl1pPr>
            <a:lvl2pPr>
              <a:defRPr sz="507"/>
            </a:lvl2pPr>
            <a:lvl3pPr>
              <a:defRPr sz="435"/>
            </a:lvl3pPr>
            <a:lvl4pPr>
              <a:defRPr sz="362"/>
            </a:lvl4pPr>
            <a:lvl5pPr>
              <a:defRPr sz="362"/>
            </a:lvl5pPr>
            <a:lvl6pPr>
              <a:defRPr sz="362"/>
            </a:lvl6pPr>
            <a:lvl7pPr>
              <a:defRPr sz="362"/>
            </a:lvl7pPr>
            <a:lvl8pPr>
              <a:defRPr sz="362"/>
            </a:lvl8pPr>
            <a:lvl9pPr>
              <a:defRPr sz="3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049" y="410527"/>
            <a:ext cx="534027" cy="760553"/>
          </a:xfrm>
        </p:spPr>
        <p:txBody>
          <a:bodyPr/>
          <a:lstStyle>
            <a:lvl1pPr marL="0" indent="0">
              <a:buNone/>
              <a:defRPr sz="290"/>
            </a:lvl1pPr>
            <a:lvl2pPr marL="82799" indent="0">
              <a:buNone/>
              <a:defRPr sz="254"/>
            </a:lvl2pPr>
            <a:lvl3pPr marL="165598" indent="0">
              <a:buNone/>
              <a:defRPr sz="217"/>
            </a:lvl3pPr>
            <a:lvl4pPr marL="248397" indent="0">
              <a:buNone/>
              <a:defRPr sz="181"/>
            </a:lvl4pPr>
            <a:lvl5pPr marL="331196" indent="0">
              <a:buNone/>
              <a:defRPr sz="181"/>
            </a:lvl5pPr>
            <a:lvl6pPr marL="413995" indent="0">
              <a:buNone/>
              <a:defRPr sz="181"/>
            </a:lvl6pPr>
            <a:lvl7pPr marL="496794" indent="0">
              <a:buNone/>
              <a:defRPr sz="181"/>
            </a:lvl7pPr>
            <a:lvl8pPr marL="579592" indent="0">
              <a:buNone/>
              <a:defRPr sz="181"/>
            </a:lvl8pPr>
            <a:lvl9pPr marL="662391" indent="0">
              <a:buNone/>
              <a:defRPr sz="1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74B5-9797-4400-9C70-04AA93B2E74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79F7-C706-4C41-A350-E2AF78BEA5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899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49" y="91228"/>
            <a:ext cx="534027" cy="319299"/>
          </a:xfrm>
        </p:spPr>
        <p:txBody>
          <a:bodyPr anchor="b"/>
          <a:lstStyle>
            <a:lvl1pPr>
              <a:defRPr sz="5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3915" y="197028"/>
            <a:ext cx="838230" cy="972469"/>
          </a:xfrm>
        </p:spPr>
        <p:txBody>
          <a:bodyPr anchor="t"/>
          <a:lstStyle>
            <a:lvl1pPr marL="0" indent="0">
              <a:buNone/>
              <a:defRPr sz="580"/>
            </a:lvl1pPr>
            <a:lvl2pPr marL="82799" indent="0">
              <a:buNone/>
              <a:defRPr sz="507"/>
            </a:lvl2pPr>
            <a:lvl3pPr marL="165598" indent="0">
              <a:buNone/>
              <a:defRPr sz="435"/>
            </a:lvl3pPr>
            <a:lvl4pPr marL="248397" indent="0">
              <a:buNone/>
              <a:defRPr sz="362"/>
            </a:lvl4pPr>
            <a:lvl5pPr marL="331196" indent="0">
              <a:buNone/>
              <a:defRPr sz="362"/>
            </a:lvl5pPr>
            <a:lvl6pPr marL="413995" indent="0">
              <a:buNone/>
              <a:defRPr sz="362"/>
            </a:lvl6pPr>
            <a:lvl7pPr marL="496794" indent="0">
              <a:buNone/>
              <a:defRPr sz="362"/>
            </a:lvl7pPr>
            <a:lvl8pPr marL="579592" indent="0">
              <a:buNone/>
              <a:defRPr sz="362"/>
            </a:lvl8pPr>
            <a:lvl9pPr marL="662391" indent="0">
              <a:buNone/>
              <a:defRPr sz="36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049" y="410527"/>
            <a:ext cx="534027" cy="760553"/>
          </a:xfrm>
        </p:spPr>
        <p:txBody>
          <a:bodyPr/>
          <a:lstStyle>
            <a:lvl1pPr marL="0" indent="0">
              <a:buNone/>
              <a:defRPr sz="290"/>
            </a:lvl1pPr>
            <a:lvl2pPr marL="82799" indent="0">
              <a:buNone/>
              <a:defRPr sz="254"/>
            </a:lvl2pPr>
            <a:lvl3pPr marL="165598" indent="0">
              <a:buNone/>
              <a:defRPr sz="217"/>
            </a:lvl3pPr>
            <a:lvl4pPr marL="248397" indent="0">
              <a:buNone/>
              <a:defRPr sz="181"/>
            </a:lvl4pPr>
            <a:lvl5pPr marL="331196" indent="0">
              <a:buNone/>
              <a:defRPr sz="181"/>
            </a:lvl5pPr>
            <a:lvl6pPr marL="413995" indent="0">
              <a:buNone/>
              <a:defRPr sz="181"/>
            </a:lvl6pPr>
            <a:lvl7pPr marL="496794" indent="0">
              <a:buNone/>
              <a:defRPr sz="181"/>
            </a:lvl7pPr>
            <a:lvl8pPr marL="579592" indent="0">
              <a:buNone/>
              <a:defRPr sz="181"/>
            </a:lvl8pPr>
            <a:lvl9pPr marL="662391" indent="0">
              <a:buNone/>
              <a:defRPr sz="1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74B5-9797-4400-9C70-04AA93B2E74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79F7-C706-4C41-A350-E2AF78BEA5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531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834" y="72856"/>
            <a:ext cx="1428096" cy="264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34" y="364280"/>
            <a:ext cx="1428096" cy="868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834" y="1268328"/>
            <a:ext cx="372547" cy="728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874B5-9797-4400-9C70-04AA93B2E74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8472" y="1268328"/>
            <a:ext cx="558820" cy="728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382" y="1268328"/>
            <a:ext cx="372547" cy="728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C79F7-C706-4C41-A350-E2AF78BEA5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438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65598" rtl="0" eaLnBrk="1" latinLnBrk="0" hangingPunct="1">
        <a:lnSpc>
          <a:spcPct val="90000"/>
        </a:lnSpc>
        <a:spcBef>
          <a:spcPct val="0"/>
        </a:spcBef>
        <a:buNone/>
        <a:defRPr sz="7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399" indent="-41399" algn="l" defTabSz="165598" rtl="0" eaLnBrk="1" latinLnBrk="0" hangingPunct="1">
        <a:lnSpc>
          <a:spcPct val="90000"/>
        </a:lnSpc>
        <a:spcBef>
          <a:spcPts val="181"/>
        </a:spcBef>
        <a:buFont typeface="Arial" panose="020B0604020202020204" pitchFamily="34" charset="0"/>
        <a:buChar char="•"/>
        <a:defRPr sz="507" kern="1200">
          <a:solidFill>
            <a:schemeClr val="tx1"/>
          </a:solidFill>
          <a:latin typeface="+mn-lt"/>
          <a:ea typeface="+mn-ea"/>
          <a:cs typeface="+mn-cs"/>
        </a:defRPr>
      </a:lvl1pPr>
      <a:lvl2pPr marL="124198" indent="-41399" algn="l" defTabSz="165598" rtl="0" eaLnBrk="1" latinLnBrk="0" hangingPunct="1">
        <a:lnSpc>
          <a:spcPct val="90000"/>
        </a:lnSpc>
        <a:spcBef>
          <a:spcPts val="91"/>
        </a:spcBef>
        <a:buFont typeface="Arial" panose="020B0604020202020204" pitchFamily="34" charset="0"/>
        <a:buChar char="•"/>
        <a:defRPr sz="435" kern="1200">
          <a:solidFill>
            <a:schemeClr val="tx1"/>
          </a:solidFill>
          <a:latin typeface="+mn-lt"/>
          <a:ea typeface="+mn-ea"/>
          <a:cs typeface="+mn-cs"/>
        </a:defRPr>
      </a:lvl2pPr>
      <a:lvl3pPr marL="206997" indent="-41399" algn="l" defTabSz="165598" rtl="0" eaLnBrk="1" latinLnBrk="0" hangingPunct="1">
        <a:lnSpc>
          <a:spcPct val="90000"/>
        </a:lnSpc>
        <a:spcBef>
          <a:spcPts val="91"/>
        </a:spcBef>
        <a:buFont typeface="Arial" panose="020B0604020202020204" pitchFamily="34" charset="0"/>
        <a:buChar char="•"/>
        <a:defRPr sz="362" kern="1200">
          <a:solidFill>
            <a:schemeClr val="tx1"/>
          </a:solidFill>
          <a:latin typeface="+mn-lt"/>
          <a:ea typeface="+mn-ea"/>
          <a:cs typeface="+mn-cs"/>
        </a:defRPr>
      </a:lvl3pPr>
      <a:lvl4pPr marL="289796" indent="-41399" algn="l" defTabSz="165598" rtl="0" eaLnBrk="1" latinLnBrk="0" hangingPunct="1">
        <a:lnSpc>
          <a:spcPct val="90000"/>
        </a:lnSpc>
        <a:spcBef>
          <a:spcPts val="91"/>
        </a:spcBef>
        <a:buFont typeface="Arial" panose="020B0604020202020204" pitchFamily="34" charset="0"/>
        <a:buChar char="•"/>
        <a:defRPr sz="326" kern="1200">
          <a:solidFill>
            <a:schemeClr val="tx1"/>
          </a:solidFill>
          <a:latin typeface="+mn-lt"/>
          <a:ea typeface="+mn-ea"/>
          <a:cs typeface="+mn-cs"/>
        </a:defRPr>
      </a:lvl4pPr>
      <a:lvl5pPr marL="372595" indent="-41399" algn="l" defTabSz="165598" rtl="0" eaLnBrk="1" latinLnBrk="0" hangingPunct="1">
        <a:lnSpc>
          <a:spcPct val="90000"/>
        </a:lnSpc>
        <a:spcBef>
          <a:spcPts val="91"/>
        </a:spcBef>
        <a:buFont typeface="Arial" panose="020B0604020202020204" pitchFamily="34" charset="0"/>
        <a:buChar char="•"/>
        <a:defRPr sz="326" kern="1200">
          <a:solidFill>
            <a:schemeClr val="tx1"/>
          </a:solidFill>
          <a:latin typeface="+mn-lt"/>
          <a:ea typeface="+mn-ea"/>
          <a:cs typeface="+mn-cs"/>
        </a:defRPr>
      </a:lvl5pPr>
      <a:lvl6pPr marL="455394" indent="-41399" algn="l" defTabSz="165598" rtl="0" eaLnBrk="1" latinLnBrk="0" hangingPunct="1">
        <a:lnSpc>
          <a:spcPct val="90000"/>
        </a:lnSpc>
        <a:spcBef>
          <a:spcPts val="91"/>
        </a:spcBef>
        <a:buFont typeface="Arial" panose="020B0604020202020204" pitchFamily="34" charset="0"/>
        <a:buChar char="•"/>
        <a:defRPr sz="326" kern="1200">
          <a:solidFill>
            <a:schemeClr val="tx1"/>
          </a:solidFill>
          <a:latin typeface="+mn-lt"/>
          <a:ea typeface="+mn-ea"/>
          <a:cs typeface="+mn-cs"/>
        </a:defRPr>
      </a:lvl6pPr>
      <a:lvl7pPr marL="538193" indent="-41399" algn="l" defTabSz="165598" rtl="0" eaLnBrk="1" latinLnBrk="0" hangingPunct="1">
        <a:lnSpc>
          <a:spcPct val="90000"/>
        </a:lnSpc>
        <a:spcBef>
          <a:spcPts val="91"/>
        </a:spcBef>
        <a:buFont typeface="Arial" panose="020B0604020202020204" pitchFamily="34" charset="0"/>
        <a:buChar char="•"/>
        <a:defRPr sz="326" kern="1200">
          <a:solidFill>
            <a:schemeClr val="tx1"/>
          </a:solidFill>
          <a:latin typeface="+mn-lt"/>
          <a:ea typeface="+mn-ea"/>
          <a:cs typeface="+mn-cs"/>
        </a:defRPr>
      </a:lvl7pPr>
      <a:lvl8pPr marL="620992" indent="-41399" algn="l" defTabSz="165598" rtl="0" eaLnBrk="1" latinLnBrk="0" hangingPunct="1">
        <a:lnSpc>
          <a:spcPct val="90000"/>
        </a:lnSpc>
        <a:spcBef>
          <a:spcPts val="91"/>
        </a:spcBef>
        <a:buFont typeface="Arial" panose="020B0604020202020204" pitchFamily="34" charset="0"/>
        <a:buChar char="•"/>
        <a:defRPr sz="326" kern="1200">
          <a:solidFill>
            <a:schemeClr val="tx1"/>
          </a:solidFill>
          <a:latin typeface="+mn-lt"/>
          <a:ea typeface="+mn-ea"/>
          <a:cs typeface="+mn-cs"/>
        </a:defRPr>
      </a:lvl8pPr>
      <a:lvl9pPr marL="703791" indent="-41399" algn="l" defTabSz="165598" rtl="0" eaLnBrk="1" latinLnBrk="0" hangingPunct="1">
        <a:lnSpc>
          <a:spcPct val="90000"/>
        </a:lnSpc>
        <a:spcBef>
          <a:spcPts val="91"/>
        </a:spcBef>
        <a:buFont typeface="Arial" panose="020B0604020202020204" pitchFamily="34" charset="0"/>
        <a:buChar char="•"/>
        <a:defRPr sz="3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5598" rtl="0" eaLnBrk="1" latinLnBrk="0" hangingPunct="1">
        <a:defRPr sz="326" kern="1200">
          <a:solidFill>
            <a:schemeClr val="tx1"/>
          </a:solidFill>
          <a:latin typeface="+mn-lt"/>
          <a:ea typeface="+mn-ea"/>
          <a:cs typeface="+mn-cs"/>
        </a:defRPr>
      </a:lvl1pPr>
      <a:lvl2pPr marL="82799" algn="l" defTabSz="165598" rtl="0" eaLnBrk="1" latinLnBrk="0" hangingPunct="1">
        <a:defRPr sz="326" kern="1200">
          <a:solidFill>
            <a:schemeClr val="tx1"/>
          </a:solidFill>
          <a:latin typeface="+mn-lt"/>
          <a:ea typeface="+mn-ea"/>
          <a:cs typeface="+mn-cs"/>
        </a:defRPr>
      </a:lvl2pPr>
      <a:lvl3pPr marL="165598" algn="l" defTabSz="165598" rtl="0" eaLnBrk="1" latinLnBrk="0" hangingPunct="1">
        <a:defRPr sz="326" kern="1200">
          <a:solidFill>
            <a:schemeClr val="tx1"/>
          </a:solidFill>
          <a:latin typeface="+mn-lt"/>
          <a:ea typeface="+mn-ea"/>
          <a:cs typeface="+mn-cs"/>
        </a:defRPr>
      </a:lvl3pPr>
      <a:lvl4pPr marL="248397" algn="l" defTabSz="165598" rtl="0" eaLnBrk="1" latinLnBrk="0" hangingPunct="1">
        <a:defRPr sz="326" kern="1200">
          <a:solidFill>
            <a:schemeClr val="tx1"/>
          </a:solidFill>
          <a:latin typeface="+mn-lt"/>
          <a:ea typeface="+mn-ea"/>
          <a:cs typeface="+mn-cs"/>
        </a:defRPr>
      </a:lvl4pPr>
      <a:lvl5pPr marL="331196" algn="l" defTabSz="165598" rtl="0" eaLnBrk="1" latinLnBrk="0" hangingPunct="1">
        <a:defRPr sz="326" kern="1200">
          <a:solidFill>
            <a:schemeClr val="tx1"/>
          </a:solidFill>
          <a:latin typeface="+mn-lt"/>
          <a:ea typeface="+mn-ea"/>
          <a:cs typeface="+mn-cs"/>
        </a:defRPr>
      </a:lvl5pPr>
      <a:lvl6pPr marL="413995" algn="l" defTabSz="165598" rtl="0" eaLnBrk="1" latinLnBrk="0" hangingPunct="1">
        <a:defRPr sz="326" kern="1200">
          <a:solidFill>
            <a:schemeClr val="tx1"/>
          </a:solidFill>
          <a:latin typeface="+mn-lt"/>
          <a:ea typeface="+mn-ea"/>
          <a:cs typeface="+mn-cs"/>
        </a:defRPr>
      </a:lvl6pPr>
      <a:lvl7pPr marL="496794" algn="l" defTabSz="165598" rtl="0" eaLnBrk="1" latinLnBrk="0" hangingPunct="1">
        <a:defRPr sz="326" kern="1200">
          <a:solidFill>
            <a:schemeClr val="tx1"/>
          </a:solidFill>
          <a:latin typeface="+mn-lt"/>
          <a:ea typeface="+mn-ea"/>
          <a:cs typeface="+mn-cs"/>
        </a:defRPr>
      </a:lvl7pPr>
      <a:lvl8pPr marL="579592" algn="l" defTabSz="165598" rtl="0" eaLnBrk="1" latinLnBrk="0" hangingPunct="1">
        <a:defRPr sz="326" kern="1200">
          <a:solidFill>
            <a:schemeClr val="tx1"/>
          </a:solidFill>
          <a:latin typeface="+mn-lt"/>
          <a:ea typeface="+mn-ea"/>
          <a:cs typeface="+mn-cs"/>
        </a:defRPr>
      </a:lvl8pPr>
      <a:lvl9pPr marL="662391" algn="l" defTabSz="165598" rtl="0" eaLnBrk="1" latinLnBrk="0" hangingPunct="1">
        <a:defRPr sz="3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6E370-84A9-4169-9031-434C46879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655763" cy="1368424"/>
          </a:xfrm>
          <a:solidFill>
            <a:srgbClr val="002060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l"/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sz="700" dirty="0"/>
            </a:br>
            <a:br>
              <a:rPr lang="en-IN" sz="700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sz="1100" dirty="0">
                <a:solidFill>
                  <a:schemeClr val="bg1"/>
                </a:solidFill>
              </a:rPr>
            </a:br>
            <a:br>
              <a:rPr lang="en-IN" sz="1100" dirty="0">
                <a:solidFill>
                  <a:schemeClr val="bg1"/>
                </a:solidFill>
              </a:rPr>
            </a:b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4E5CEE-D78D-4795-851F-1B5B8DBB5A84}"/>
              </a:ext>
            </a:extLst>
          </p:cNvPr>
          <p:cNvSpPr txBox="1"/>
          <p:nvPr/>
        </p:nvSpPr>
        <p:spPr>
          <a:xfrm>
            <a:off x="115150" y="385602"/>
            <a:ext cx="12077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00" dirty="0">
                <a:solidFill>
                  <a:schemeClr val="bg1"/>
                </a:solidFill>
              </a:rPr>
              <a:t>          31902</a:t>
            </a:r>
          </a:p>
          <a:p>
            <a:r>
              <a:rPr lang="en-IN" sz="1000" dirty="0">
                <a:solidFill>
                  <a:schemeClr val="bg1"/>
                </a:solidFill>
              </a:rPr>
              <a:t>  Auditory Perception</a:t>
            </a:r>
          </a:p>
          <a:p>
            <a:endParaRPr lang="en-IN" sz="12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0979BF8-A3D1-474A-BE23-450E98F047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1959" y="-2"/>
            <a:ext cx="753804" cy="136842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21F7226-3313-4D07-87DC-CA4A0FCB9DA4}"/>
              </a:ext>
            </a:extLst>
          </p:cNvPr>
          <p:cNvSpPr txBox="1"/>
          <p:nvPr/>
        </p:nvSpPr>
        <p:spPr>
          <a:xfrm>
            <a:off x="-35200" y="32176"/>
            <a:ext cx="1133102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00" dirty="0">
                <a:solidFill>
                  <a:schemeClr val="bg1"/>
                </a:solidFill>
              </a:rPr>
              <a:t>M.Sc. Audiology - PGA1-A-AuPe</a:t>
            </a:r>
            <a:br>
              <a:rPr lang="en-IN" sz="600" dirty="0"/>
            </a:br>
            <a:br>
              <a:rPr lang="en-IN" sz="600" dirty="0"/>
            </a:br>
            <a:endParaRPr lang="en-IN" sz="1050" dirty="0"/>
          </a:p>
        </p:txBody>
      </p:sp>
    </p:spTree>
    <p:extLst>
      <p:ext uri="{BB962C8B-B14F-4D97-AF65-F5344CB8AC3E}">
        <p14:creationId xmlns:p14="http://schemas.microsoft.com/office/powerpoint/2010/main" val="26986080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815b8634-7102-41da-af95-d33fab5dd9ed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M.Sc. Audiology - PGA1-A-AuPe</dc:title>
  <dc:creator>Shijith Kumar</dc:creator>
  <cp:lastModifiedBy>Shijith Kumar</cp:lastModifiedBy>
  <cp:revision>3</cp:revision>
  <dcterms:created xsi:type="dcterms:W3CDTF">2020-06-29T04:56:50Z</dcterms:created>
  <dcterms:modified xsi:type="dcterms:W3CDTF">2020-06-29T05:08:12Z</dcterms:modified>
</cp:coreProperties>
</file>