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93" d="100"/>
          <a:sy n="93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941529" y="381849"/>
            <a:ext cx="6031290" cy="3188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1172" dirty="0"/>
              <a:t>					</a:t>
            </a:r>
            <a:r>
              <a:rPr lang="en-IN" sz="3000" dirty="0">
                <a:solidFill>
                  <a:schemeClr val="bg1"/>
                </a:solidFill>
              </a:rPr>
              <a:t>31902</a:t>
            </a:r>
          </a:p>
          <a:p>
            <a:r>
              <a:rPr lang="en-IN" sz="5400" dirty="0">
                <a:solidFill>
                  <a:schemeClr val="bg1"/>
                </a:solidFill>
              </a:rPr>
              <a:t>Auditory Perception</a:t>
            </a:r>
          </a:p>
          <a:p>
            <a:br>
              <a:rPr lang="en-IN" sz="3516" dirty="0"/>
            </a:b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640541" y="151017"/>
            <a:ext cx="4354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PGA1-A-AuPe </a:t>
            </a:r>
            <a:endParaRPr lang="en-IN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-1"/>
            <a:ext cx="3957173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</TotalTime>
  <Words>22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12</cp:revision>
  <dcterms:created xsi:type="dcterms:W3CDTF">2020-06-26T06:26:25Z</dcterms:created>
  <dcterms:modified xsi:type="dcterms:W3CDTF">2020-06-29T09:38:46Z</dcterms:modified>
</cp:coreProperties>
</file>