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5E7B-EE43-4B84-99E4-CB5FE0FC547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93AF-E069-4244-AD29-75BA9C6DA8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0"/>
            <a:ext cx="556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Department of Audiology 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ILE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858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LE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89389" y="36576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LE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100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692"/>
            <a:ext cx="556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Department of Electronics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DSC_4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C_5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733092"/>
            <a:ext cx="556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Department of ENT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L:\2015\3  March 2015\ENT photos 30.3.2015\DSC_3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066800"/>
            <a:ext cx="527767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2014\10 October 2014\JC  30.10.2014\DSC_9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13035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62400" y="4733092"/>
            <a:ext cx="556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Academic Section  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95800" y="4343400"/>
            <a:ext cx="556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Department of Speech Language Pathology 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572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ILE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Department of Speech Language Sciences 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FILE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ILE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LE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810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1242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C00000"/>
                </a:solidFill>
              </a:rPr>
              <a:t>Gymhkana</a:t>
            </a:r>
            <a:endParaRPr lang="en-US" sz="3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DSC_758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13167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C_7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SC_7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33800"/>
            <a:ext cx="41302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</Words>
  <Application>Microsoft Office PowerPoint</Application>
  <PresentationFormat>A4 Paper (210x297 mm)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dmdkavitha</dc:creator>
  <cp:lastModifiedBy>dmdkavitha</cp:lastModifiedBy>
  <cp:revision>8</cp:revision>
  <dcterms:created xsi:type="dcterms:W3CDTF">2015-05-08T07:16:44Z</dcterms:created>
  <dcterms:modified xsi:type="dcterms:W3CDTF">2015-05-08T09:08:29Z</dcterms:modified>
</cp:coreProperties>
</file>