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2E18-C8A3-447F-9B3C-A1FBCFB6C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8D9E5B-7854-464C-9082-0A5D2331D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9B10E-F9BA-47A1-890A-3FF360CE7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A253-CDA8-4E62-89AD-A0BB848DCB6C}" type="datetimeFigureOut">
              <a:rPr lang="en-IN" smtClean="0"/>
              <a:t>06-08-2019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F1C92-0EA8-4127-8194-3AEA949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22C92-6BDF-49FF-A948-EEE53F403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703B-8280-412A-8F82-113AF3903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52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9DC08-3D37-441C-8C95-98F628FEB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DA0FB7-9700-4139-A7C6-5E0EFF22ED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C4B19-4B76-41E5-B392-8C6784F72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A253-CDA8-4E62-89AD-A0BB848DCB6C}" type="datetimeFigureOut">
              <a:rPr lang="en-IN" smtClean="0"/>
              <a:t>06-08-2019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C051-B515-4876-BFAA-BBBE14641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73E9A-4E45-478B-BA54-834B49E94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703B-8280-412A-8F82-113AF3903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608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1E443F-8B72-4385-A35B-CE557BE95D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8F3BB5-1CFA-4453-A29C-F945929CE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E107A-ADEB-4FAA-8ED2-216F3E967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A253-CDA8-4E62-89AD-A0BB848DCB6C}" type="datetimeFigureOut">
              <a:rPr lang="en-IN" smtClean="0"/>
              <a:t>06-08-2019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F3A4B-3DE3-4D3A-A407-E59FF53B6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418E1-51F6-4BB9-827E-926A009A4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703B-8280-412A-8F82-113AF3903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758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8088D-D01E-4249-BC16-190543C3D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C0366-C106-4E4F-BF81-AA6DA2030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2BEF0-3E38-4487-9419-D3C0BF03F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A253-CDA8-4E62-89AD-A0BB848DCB6C}" type="datetimeFigureOut">
              <a:rPr lang="en-IN" smtClean="0"/>
              <a:t>06-08-2019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652A4-013A-45A7-9993-BE7917159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653E6-FC86-44FE-AE8F-98D1AE72F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703B-8280-412A-8F82-113AF3903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701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714B8-F1D2-4247-A694-70E576422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FB100-247D-494A-906C-A6A24D681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AF7B3-D5BB-4A22-AA57-6941AA4FE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A253-CDA8-4E62-89AD-A0BB848DCB6C}" type="datetimeFigureOut">
              <a:rPr lang="en-IN" smtClean="0"/>
              <a:t>06-08-2019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B3C63-9C6B-468C-9130-B4CD55152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C66E7-DBE8-4377-8DF4-BF980719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703B-8280-412A-8F82-113AF3903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254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96D17-CB6C-444D-960B-6CB419902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97ACB-98E9-4839-8481-48127F34DF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485B5-BD9F-48F7-BA83-FAD1511C3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D204E6-16FD-4C7D-9C8F-829E12FB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A253-CDA8-4E62-89AD-A0BB848DCB6C}" type="datetimeFigureOut">
              <a:rPr lang="en-IN" smtClean="0"/>
              <a:t>06-08-2019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09006-6668-4A83-ACA1-D497A27B7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547D8-4EC5-45EE-B218-EE420F533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703B-8280-412A-8F82-113AF3903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137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EDC9A-BD1B-4ABE-B7D3-E9FEFFA5A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748FD-0105-4F1D-A3DB-3CB9ECF2C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C3F15-BB6E-4A78-9CD0-C91156D66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A09108-B1D7-4DD6-81AF-15172E515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B0EBF5-EFE3-4923-95A7-D158A01AF6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081972-82F1-4D79-AF57-D0F58C85D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A253-CDA8-4E62-89AD-A0BB848DCB6C}" type="datetimeFigureOut">
              <a:rPr lang="en-IN" smtClean="0"/>
              <a:t>06-08-2019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D828E8-E7DD-41EB-A6BB-C188C6AC7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C772C1-1DD3-41C3-A8A6-104997CC9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703B-8280-412A-8F82-113AF3903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3986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4700B-3CE6-4014-A4A8-CB78939DE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A0C7C1-AA7E-4C74-81E0-576A6FBF5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A253-CDA8-4E62-89AD-A0BB848DCB6C}" type="datetimeFigureOut">
              <a:rPr lang="en-IN" smtClean="0"/>
              <a:t>06-08-2019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F6B577-992C-4781-97F8-55BA5A4F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5255A-E2A3-430A-8489-F56EA2042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703B-8280-412A-8F82-113AF3903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664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5992E1-5D6B-4C36-857D-34CD03B2F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A253-CDA8-4E62-89AD-A0BB848DCB6C}" type="datetimeFigureOut">
              <a:rPr lang="en-IN" smtClean="0"/>
              <a:t>06-08-2019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BE7568-2034-47E0-BCFD-C119517A4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4F103-F44B-4F46-B5BC-7AE8F3190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703B-8280-412A-8F82-113AF3903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134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4FD72-B6C4-4C81-8AC0-CE177F2DB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852E2-DB57-4F54-AAF8-87A6BDCCE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28E8CA-5315-4B3E-B8E7-0630860D7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67006A-6FF6-4816-AC9C-9F53CB79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A253-CDA8-4E62-89AD-A0BB848DCB6C}" type="datetimeFigureOut">
              <a:rPr lang="en-IN" smtClean="0"/>
              <a:t>06-08-2019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B589E-BD8A-48E2-A95A-8668AA0CE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FAF1D-0524-42BF-861F-A705E52A9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703B-8280-412A-8F82-113AF3903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510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2AE20-846D-425C-ABAB-D6748D9B3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EFDA49-FBD9-4E2D-ACFE-7DCC277E1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40F74-8831-4D99-8156-6F84A8EA6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AAE281-F2AD-4656-B586-0EF1A8E18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A253-CDA8-4E62-89AD-A0BB848DCB6C}" type="datetimeFigureOut">
              <a:rPr lang="en-IN" smtClean="0"/>
              <a:t>06-08-2019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669236-385A-4F28-8F43-24E09F8A8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33672-CB60-45BC-99FB-C8ABBAA8E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703B-8280-412A-8F82-113AF3903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3165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F270B7-FF21-4814-97BF-86B6778FF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64511-CF40-4B87-B80D-52C83BAA1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91F7B-F185-45C6-8BB4-D6E83B86F4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DA253-CDA8-4E62-89AD-A0BB848DCB6C}" type="datetimeFigureOut">
              <a:rPr lang="en-IN" smtClean="0"/>
              <a:t>06-08-2019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028BB-AB14-4494-9C7C-6F8689AC3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2428E-05DA-4C7E-932F-09013DD5E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1703B-8280-412A-8F82-113AF3903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254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24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C8380-9D5C-4A9D-BDDA-3941815B1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Financial Statement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FBF18-4736-4471-B6D1-BB8DEF80B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sz="3600" dirty="0">
                <a:latin typeface="Arial Narrow" pitchFamily="34" charset="0"/>
              </a:rPr>
              <a:t>Grants received </a:t>
            </a:r>
          </a:p>
          <a:p>
            <a:pPr>
              <a:buNone/>
            </a:pPr>
            <a:r>
              <a:rPr lang="en-IN" sz="3600" dirty="0">
                <a:latin typeface="Arial Narrow" pitchFamily="34" charset="0"/>
              </a:rPr>
              <a:t>		</a:t>
            </a:r>
            <a:r>
              <a:rPr lang="en-IN" dirty="0">
                <a:latin typeface="Arial Narrow" pitchFamily="34" charset="0"/>
              </a:rPr>
              <a:t>Non-Plan  =  Rs. …….lakhs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		Plan         =  Rs. ………lakhs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		Total              =  Rs. .            lakhs</a:t>
            </a:r>
          </a:p>
          <a:p>
            <a:pPr marL="0" indent="0">
              <a:buNone/>
            </a:pPr>
            <a:r>
              <a:rPr lang="en-IN" sz="3600" dirty="0">
                <a:latin typeface="Arial Narrow" pitchFamily="34" charset="0"/>
              </a:rPr>
              <a:t>Expenditure </a:t>
            </a:r>
          </a:p>
          <a:p>
            <a:pPr marL="0" indent="0">
              <a:buNone/>
            </a:pPr>
            <a:r>
              <a:rPr lang="en-IN" dirty="0">
                <a:latin typeface="Arial Narrow" pitchFamily="34" charset="0"/>
              </a:rPr>
              <a:t>	Non-Plan   = Rs. …………. lakhs</a:t>
            </a:r>
          </a:p>
          <a:p>
            <a:pPr marL="0" indent="0">
              <a:buNone/>
            </a:pPr>
            <a:r>
              <a:rPr lang="en-IN" dirty="0">
                <a:latin typeface="Arial Narrow" pitchFamily="34" charset="0"/>
              </a:rPr>
              <a:t> 	Plan          = Rs. …………. lakhs</a:t>
            </a:r>
          </a:p>
          <a:p>
            <a:pPr marL="0" indent="0">
              <a:buNone/>
            </a:pPr>
            <a:r>
              <a:rPr lang="en-IN" dirty="0">
                <a:latin typeface="Arial Narrow" pitchFamily="34" charset="0"/>
              </a:rPr>
              <a:t>	Total           = Rs.  …………lakhs</a:t>
            </a:r>
          </a:p>
          <a:p>
            <a:pPr marL="0" indent="0">
              <a:buNone/>
            </a:pPr>
            <a:r>
              <a:rPr lang="en-IN"/>
              <a:t>Income Generated= Rs.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29385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 Theme</vt:lpstr>
      <vt:lpstr>PowerPoint Presentation</vt:lpstr>
      <vt:lpstr>Financial Statement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2</cp:revision>
  <dcterms:created xsi:type="dcterms:W3CDTF">2019-08-06T05:19:33Z</dcterms:created>
  <dcterms:modified xsi:type="dcterms:W3CDTF">2019-08-06T05:24:05Z</dcterms:modified>
</cp:coreProperties>
</file>