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82" r:id="rId5"/>
    <p:sldId id="283" r:id="rId6"/>
    <p:sldId id="284" r:id="rId7"/>
    <p:sldId id="285" r:id="rId8"/>
    <p:sldId id="286" r:id="rId9"/>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17A65-8390-4E3C-8A24-9C1005BCEABA}" type="doc">
      <dgm:prSet loTypeId="urn:microsoft.com/office/officeart/2016/7/layout/HexagonTimeline" loCatId="process" qsTypeId="urn:microsoft.com/office/officeart/2005/8/quickstyle/simple1" qsCatId="simple" csTypeId="urn:microsoft.com/office/officeart/2005/8/colors/accent1_2" csCatId="accent1" phldr="1"/>
      <dgm:spPr/>
      <dgm:t>
        <a:bodyPr/>
        <a:lstStyle/>
        <a:p>
          <a:endParaRPr lang="en-US"/>
        </a:p>
      </dgm:t>
    </dgm:pt>
    <dgm:pt modelId="{01B965F8-E325-43B3-80B3-B9D1E0388BA4}">
      <dgm:prSet/>
      <dgm:spPr/>
      <dgm:t>
        <a:bodyPr/>
        <a:lstStyle/>
        <a:p>
          <a:r>
            <a:rPr lang="en-US" b="1" dirty="0"/>
            <a:t>Fossil Fuels</a:t>
          </a:r>
        </a:p>
      </dgm:t>
    </dgm:pt>
    <dgm:pt modelId="{54BC3EB5-4779-4295-B263-A5EE4BC01C72}" type="parTrans" cxnId="{AE30458B-DAD5-4515-A0A8-7AF405483E95}">
      <dgm:prSet/>
      <dgm:spPr/>
      <dgm:t>
        <a:bodyPr/>
        <a:lstStyle/>
        <a:p>
          <a:endParaRPr lang="en-US"/>
        </a:p>
      </dgm:t>
    </dgm:pt>
    <dgm:pt modelId="{D9FB109A-2592-4A30-94DA-80D89CA21E17}" type="sibTrans" cxnId="{AE30458B-DAD5-4515-A0A8-7AF405483E95}">
      <dgm:prSet/>
      <dgm:spPr/>
      <dgm:t>
        <a:bodyPr/>
        <a:lstStyle/>
        <a:p>
          <a:endParaRPr lang="en-US"/>
        </a:p>
      </dgm:t>
    </dgm:pt>
    <dgm:pt modelId="{E1C50BCF-4341-4FE3-909A-A05E62610686}">
      <dgm:prSet/>
      <dgm:spPr/>
      <dgm:t>
        <a:bodyPr/>
        <a:lstStyle/>
        <a:p>
          <a:r>
            <a:rPr lang="en-US" b="1" dirty="0"/>
            <a:t>Petroleum</a:t>
          </a:r>
        </a:p>
      </dgm:t>
    </dgm:pt>
    <dgm:pt modelId="{37287D1C-9A77-4D5F-9D2B-78D65EC7BE06}" type="parTrans" cxnId="{C746E1DB-6C1C-4011-8F33-80397E2199E4}">
      <dgm:prSet/>
      <dgm:spPr/>
      <dgm:t>
        <a:bodyPr/>
        <a:lstStyle/>
        <a:p>
          <a:endParaRPr lang="en-US"/>
        </a:p>
      </dgm:t>
    </dgm:pt>
    <dgm:pt modelId="{DA290AD4-4CCE-4E29-8FD8-F344753A610C}" type="sibTrans" cxnId="{C746E1DB-6C1C-4011-8F33-80397E2199E4}">
      <dgm:prSet/>
      <dgm:spPr/>
      <dgm:t>
        <a:bodyPr/>
        <a:lstStyle/>
        <a:p>
          <a:endParaRPr lang="en-US"/>
        </a:p>
      </dgm:t>
    </dgm:pt>
    <dgm:pt modelId="{022A9CC9-DE66-45F5-BC7C-F82FCC7EA29A}">
      <dgm:prSet/>
      <dgm:spPr/>
      <dgm:t>
        <a:bodyPr/>
        <a:lstStyle/>
        <a:p>
          <a:endParaRPr lang="en-US" dirty="0"/>
        </a:p>
      </dgm:t>
    </dgm:pt>
    <dgm:pt modelId="{226D4D88-ED77-4EAA-AB66-FF7829EF4692}" type="parTrans" cxnId="{76C2B31A-D28D-4419-9C6D-6AF2C31AACB5}">
      <dgm:prSet/>
      <dgm:spPr/>
      <dgm:t>
        <a:bodyPr/>
        <a:lstStyle/>
        <a:p>
          <a:endParaRPr lang="en-US"/>
        </a:p>
      </dgm:t>
    </dgm:pt>
    <dgm:pt modelId="{6B616B54-4F7E-4C19-AB07-CF929DE0226E}" type="sibTrans" cxnId="{76C2B31A-D28D-4419-9C6D-6AF2C31AACB5}">
      <dgm:prSet/>
      <dgm:spPr/>
      <dgm:t>
        <a:bodyPr/>
        <a:lstStyle/>
        <a:p>
          <a:endParaRPr lang="en-US"/>
        </a:p>
      </dgm:t>
    </dgm:pt>
    <dgm:pt modelId="{E25CB8D7-2E39-4D62-85A9-BEB48A46DBE6}">
      <dgm:prSet/>
      <dgm:spPr/>
      <dgm:t>
        <a:bodyPr/>
        <a:lstStyle/>
        <a:p>
          <a:r>
            <a:rPr lang="en-US" b="1" dirty="0"/>
            <a:t>Coal</a:t>
          </a:r>
        </a:p>
      </dgm:t>
    </dgm:pt>
    <dgm:pt modelId="{864BA4B8-618E-4E49-A6C4-E31689422AD4}" type="parTrans" cxnId="{F4C8ED5B-F2B8-499C-B1A5-085EC230F845}">
      <dgm:prSet/>
      <dgm:spPr/>
      <dgm:t>
        <a:bodyPr/>
        <a:lstStyle/>
        <a:p>
          <a:endParaRPr lang="en-US"/>
        </a:p>
      </dgm:t>
    </dgm:pt>
    <dgm:pt modelId="{6EF84E7B-CD53-49F5-9901-898CB2DB0284}" type="sibTrans" cxnId="{F4C8ED5B-F2B8-499C-B1A5-085EC230F845}">
      <dgm:prSet/>
      <dgm:spPr/>
      <dgm:t>
        <a:bodyPr/>
        <a:lstStyle/>
        <a:p>
          <a:endParaRPr lang="en-US"/>
        </a:p>
      </dgm:t>
    </dgm:pt>
    <dgm:pt modelId="{C8F25F9E-6B1C-40BE-81D8-31B97CE64E36}" type="pres">
      <dgm:prSet presAssocID="{05317A65-8390-4E3C-8A24-9C1005BCEABA}" presName="Name0" presStyleCnt="0">
        <dgm:presLayoutVars>
          <dgm:chMax/>
          <dgm:chPref/>
          <dgm:animLvl val="lvl"/>
        </dgm:presLayoutVars>
      </dgm:prSet>
      <dgm:spPr/>
    </dgm:pt>
    <dgm:pt modelId="{4F58C91C-FB1A-447A-97CF-21B61CB6E1BD}" type="pres">
      <dgm:prSet presAssocID="{01B965F8-E325-43B3-80B3-B9D1E0388BA4}" presName="composite" presStyleCnt="0"/>
      <dgm:spPr/>
    </dgm:pt>
    <dgm:pt modelId="{5DCCE6F8-4341-4646-A084-F3DC31275922}" type="pres">
      <dgm:prSet presAssocID="{01B965F8-E325-43B3-80B3-B9D1E0388BA4}" presName="Parent1" presStyleLbl="alignNode1" presStyleIdx="0" presStyleCnt="3" custScaleY="215908">
        <dgm:presLayoutVars>
          <dgm:chMax val="1"/>
          <dgm:chPref val="1"/>
          <dgm:bulletEnabled val="1"/>
        </dgm:presLayoutVars>
      </dgm:prSet>
      <dgm:spPr/>
    </dgm:pt>
    <dgm:pt modelId="{D71B0C25-D16A-4FA5-B934-11CB1F2F3DC3}" type="pres">
      <dgm:prSet presAssocID="{01B965F8-E325-43B3-80B3-B9D1E0388BA4}" presName="Childtext1" presStyleLbl="revTx" presStyleIdx="0" presStyleCnt="3">
        <dgm:presLayoutVars>
          <dgm:chMax val="0"/>
          <dgm:chPref val="0"/>
          <dgm:bulletEnabled/>
        </dgm:presLayoutVars>
      </dgm:prSet>
      <dgm:spPr/>
    </dgm:pt>
    <dgm:pt modelId="{0F192616-A69A-44BA-A0BB-1FEC56024EF1}" type="pres">
      <dgm:prSet presAssocID="{01B965F8-E325-43B3-80B3-B9D1E0388BA4}" presName="ConnectLine" presStyleLbl="sibTrans1D1" presStyleIdx="0" presStyleCnt="3"/>
      <dgm:spPr>
        <a:noFill/>
        <a:ln w="12700" cap="rnd" cmpd="sng" algn="ctr">
          <a:solidFill>
            <a:schemeClr val="accent1">
              <a:hueOff val="0"/>
              <a:satOff val="0"/>
              <a:lumOff val="0"/>
              <a:alphaOff val="0"/>
            </a:schemeClr>
          </a:solidFill>
          <a:prstDash val="dash"/>
        </a:ln>
        <a:effectLst/>
      </dgm:spPr>
    </dgm:pt>
    <dgm:pt modelId="{C72818FE-5426-47CF-8217-593D962B2816}" type="pres">
      <dgm:prSet presAssocID="{01B965F8-E325-43B3-80B3-B9D1E0388BA4}" presName="ConnectLineEnd" presStyleLbl="node1" presStyleIdx="0" presStyleCnt="3"/>
      <dgm:spPr/>
    </dgm:pt>
    <dgm:pt modelId="{7E84F1D4-186F-49B7-9436-D8EEB352F101}" type="pres">
      <dgm:prSet presAssocID="{01B965F8-E325-43B3-80B3-B9D1E0388BA4}" presName="EmptyPane" presStyleCnt="0"/>
      <dgm:spPr/>
    </dgm:pt>
    <dgm:pt modelId="{CDDFF639-A5A5-4B69-9D4B-7FE3C8F95615}" type="pres">
      <dgm:prSet presAssocID="{D9FB109A-2592-4A30-94DA-80D89CA21E17}" presName="spaceBetweenRectangles" presStyleLbl="fgAcc1" presStyleIdx="0" presStyleCnt="2"/>
      <dgm:spPr/>
    </dgm:pt>
    <dgm:pt modelId="{B28B0E8D-AACC-404C-AA43-CAFE6067C63B}" type="pres">
      <dgm:prSet presAssocID="{E1C50BCF-4341-4FE3-909A-A05E62610686}" presName="composite" presStyleCnt="0"/>
      <dgm:spPr/>
    </dgm:pt>
    <dgm:pt modelId="{A8DED61D-A7B6-4CBE-9F37-0CC6544904EA}" type="pres">
      <dgm:prSet presAssocID="{E1C50BCF-4341-4FE3-909A-A05E62610686}" presName="Parent1" presStyleLbl="alignNode1" presStyleIdx="1" presStyleCnt="3" custLinFactNeighborX="0" custLinFactNeighborY="-24215">
        <dgm:presLayoutVars>
          <dgm:chMax val="1"/>
          <dgm:chPref val="1"/>
          <dgm:bulletEnabled val="1"/>
        </dgm:presLayoutVars>
      </dgm:prSet>
      <dgm:spPr/>
    </dgm:pt>
    <dgm:pt modelId="{ECC76F64-70E8-4C84-B855-77BE880B7902}" type="pres">
      <dgm:prSet presAssocID="{E1C50BCF-4341-4FE3-909A-A05E62610686}" presName="Childtext1" presStyleLbl="revTx" presStyleIdx="1" presStyleCnt="3">
        <dgm:presLayoutVars>
          <dgm:chMax val="0"/>
          <dgm:chPref val="0"/>
          <dgm:bulletEnabled/>
        </dgm:presLayoutVars>
      </dgm:prSet>
      <dgm:spPr/>
    </dgm:pt>
    <dgm:pt modelId="{AA59C428-BF0D-418D-979F-D049ABDECB1E}" type="pres">
      <dgm:prSet presAssocID="{E1C50BCF-4341-4FE3-909A-A05E62610686}" presName="ConnectLine" presStyleLbl="sibTrans1D1" presStyleIdx="1" presStyleCnt="3"/>
      <dgm:spPr>
        <a:noFill/>
        <a:ln w="12700" cap="rnd" cmpd="sng" algn="ctr">
          <a:solidFill>
            <a:schemeClr val="accent1">
              <a:hueOff val="0"/>
              <a:satOff val="0"/>
              <a:lumOff val="0"/>
              <a:alphaOff val="0"/>
            </a:schemeClr>
          </a:solidFill>
          <a:prstDash val="dash"/>
        </a:ln>
        <a:effectLst/>
      </dgm:spPr>
    </dgm:pt>
    <dgm:pt modelId="{B012B43E-9763-4723-8C6E-70C089A54634}" type="pres">
      <dgm:prSet presAssocID="{E1C50BCF-4341-4FE3-909A-A05E62610686}" presName="ConnectLineEnd" presStyleLbl="node1" presStyleIdx="1" presStyleCnt="3"/>
      <dgm:spPr/>
    </dgm:pt>
    <dgm:pt modelId="{E32FA19F-7E13-42FD-A05C-C88BF6CF10B7}" type="pres">
      <dgm:prSet presAssocID="{E1C50BCF-4341-4FE3-909A-A05E62610686}" presName="EmptyPane" presStyleCnt="0"/>
      <dgm:spPr/>
    </dgm:pt>
    <dgm:pt modelId="{3980426A-4B2A-4916-BA8E-2A46A1935B3A}" type="pres">
      <dgm:prSet presAssocID="{DA290AD4-4CCE-4E29-8FD8-F344753A610C}" presName="spaceBetweenRectangles" presStyleLbl="fgAcc1" presStyleIdx="1" presStyleCnt="2"/>
      <dgm:spPr/>
    </dgm:pt>
    <dgm:pt modelId="{71AC6B0B-6C83-4151-BEC5-501A956E93A4}" type="pres">
      <dgm:prSet presAssocID="{E25CB8D7-2E39-4D62-85A9-BEB48A46DBE6}" presName="composite" presStyleCnt="0"/>
      <dgm:spPr/>
    </dgm:pt>
    <dgm:pt modelId="{D7CFD748-515A-4C82-ABED-134EC9682E75}" type="pres">
      <dgm:prSet presAssocID="{E25CB8D7-2E39-4D62-85A9-BEB48A46DBE6}" presName="Parent1" presStyleLbl="alignNode1" presStyleIdx="2" presStyleCnt="3" custLinFactNeighborX="1048" custLinFactNeighborY="-9081">
        <dgm:presLayoutVars>
          <dgm:chMax val="1"/>
          <dgm:chPref val="1"/>
          <dgm:bulletEnabled val="1"/>
        </dgm:presLayoutVars>
      </dgm:prSet>
      <dgm:spPr/>
    </dgm:pt>
    <dgm:pt modelId="{B94D21D0-2A8F-4CEE-A05D-23DA38BFDEB1}" type="pres">
      <dgm:prSet presAssocID="{E25CB8D7-2E39-4D62-85A9-BEB48A46DBE6}" presName="Childtext1" presStyleLbl="revTx" presStyleIdx="2" presStyleCnt="3">
        <dgm:presLayoutVars>
          <dgm:chMax val="0"/>
          <dgm:chPref val="0"/>
          <dgm:bulletEnabled/>
        </dgm:presLayoutVars>
      </dgm:prSet>
      <dgm:spPr/>
    </dgm:pt>
    <dgm:pt modelId="{45DC5BF2-7EA5-421C-9F58-176ED56B0D8F}" type="pres">
      <dgm:prSet presAssocID="{E25CB8D7-2E39-4D62-85A9-BEB48A46DBE6}" presName="ConnectLine" presStyleLbl="sibTrans1D1" presStyleIdx="2" presStyleCnt="3"/>
      <dgm:spPr>
        <a:noFill/>
        <a:ln w="12700" cap="rnd" cmpd="sng" algn="ctr">
          <a:solidFill>
            <a:schemeClr val="accent1">
              <a:hueOff val="0"/>
              <a:satOff val="0"/>
              <a:lumOff val="0"/>
              <a:alphaOff val="0"/>
            </a:schemeClr>
          </a:solidFill>
          <a:prstDash val="dash"/>
        </a:ln>
        <a:effectLst/>
      </dgm:spPr>
    </dgm:pt>
    <dgm:pt modelId="{C8B05CFD-58BC-4D28-A026-D2CDA45CA1B7}" type="pres">
      <dgm:prSet presAssocID="{E25CB8D7-2E39-4D62-85A9-BEB48A46DBE6}" presName="ConnectLineEnd" presStyleLbl="node1" presStyleIdx="2" presStyleCnt="3"/>
      <dgm:spPr/>
    </dgm:pt>
    <dgm:pt modelId="{0CC7D028-53D6-4C76-900C-964A0062F777}" type="pres">
      <dgm:prSet presAssocID="{E25CB8D7-2E39-4D62-85A9-BEB48A46DBE6}" presName="EmptyPane" presStyleCnt="0"/>
      <dgm:spPr/>
    </dgm:pt>
  </dgm:ptLst>
  <dgm:cxnLst>
    <dgm:cxn modelId="{76C2B31A-D28D-4419-9C6D-6AF2C31AACB5}" srcId="{E1C50BCF-4341-4FE3-909A-A05E62610686}" destId="{022A9CC9-DE66-45F5-BC7C-F82FCC7EA29A}" srcOrd="0" destOrd="0" parTransId="{226D4D88-ED77-4EAA-AB66-FF7829EF4692}" sibTransId="{6B616B54-4F7E-4C19-AB07-CF929DE0226E}"/>
    <dgm:cxn modelId="{CE2B4C2A-B7E5-48D1-A210-0448E634A636}" type="presOf" srcId="{022A9CC9-DE66-45F5-BC7C-F82FCC7EA29A}" destId="{ECC76F64-70E8-4C84-B855-77BE880B7902}" srcOrd="0" destOrd="0" presId="urn:microsoft.com/office/officeart/2016/7/layout/HexagonTimeline"/>
    <dgm:cxn modelId="{5B89CE32-1571-43FE-ADC1-56FE9C70269D}" type="presOf" srcId="{01B965F8-E325-43B3-80B3-B9D1E0388BA4}" destId="{5DCCE6F8-4341-4646-A084-F3DC31275922}" srcOrd="0" destOrd="0" presId="urn:microsoft.com/office/officeart/2016/7/layout/HexagonTimeline"/>
    <dgm:cxn modelId="{F4C8ED5B-F2B8-499C-B1A5-085EC230F845}" srcId="{05317A65-8390-4E3C-8A24-9C1005BCEABA}" destId="{E25CB8D7-2E39-4D62-85A9-BEB48A46DBE6}" srcOrd="2" destOrd="0" parTransId="{864BA4B8-618E-4E49-A6C4-E31689422AD4}" sibTransId="{6EF84E7B-CD53-49F5-9901-898CB2DB0284}"/>
    <dgm:cxn modelId="{51E16887-90AA-43B1-A622-B2F7807B3CE3}" type="presOf" srcId="{05317A65-8390-4E3C-8A24-9C1005BCEABA}" destId="{C8F25F9E-6B1C-40BE-81D8-31B97CE64E36}" srcOrd="0" destOrd="0" presId="urn:microsoft.com/office/officeart/2016/7/layout/HexagonTimeline"/>
    <dgm:cxn modelId="{AE30458B-DAD5-4515-A0A8-7AF405483E95}" srcId="{05317A65-8390-4E3C-8A24-9C1005BCEABA}" destId="{01B965F8-E325-43B3-80B3-B9D1E0388BA4}" srcOrd="0" destOrd="0" parTransId="{54BC3EB5-4779-4295-B263-A5EE4BC01C72}" sibTransId="{D9FB109A-2592-4A30-94DA-80D89CA21E17}"/>
    <dgm:cxn modelId="{D2DB33BF-C21E-482A-8D25-2B5A0606CD9E}" type="presOf" srcId="{E25CB8D7-2E39-4D62-85A9-BEB48A46DBE6}" destId="{D7CFD748-515A-4C82-ABED-134EC9682E75}" srcOrd="0" destOrd="0" presId="urn:microsoft.com/office/officeart/2016/7/layout/HexagonTimeline"/>
    <dgm:cxn modelId="{C746E1DB-6C1C-4011-8F33-80397E2199E4}" srcId="{05317A65-8390-4E3C-8A24-9C1005BCEABA}" destId="{E1C50BCF-4341-4FE3-909A-A05E62610686}" srcOrd="1" destOrd="0" parTransId="{37287D1C-9A77-4D5F-9D2B-78D65EC7BE06}" sibTransId="{DA290AD4-4CCE-4E29-8FD8-F344753A610C}"/>
    <dgm:cxn modelId="{DFE613E4-EF32-4AE9-B879-74FE3C2A78F9}" type="presOf" srcId="{E1C50BCF-4341-4FE3-909A-A05E62610686}" destId="{A8DED61D-A7B6-4CBE-9F37-0CC6544904EA}" srcOrd="0" destOrd="0" presId="urn:microsoft.com/office/officeart/2016/7/layout/HexagonTimeline"/>
    <dgm:cxn modelId="{D88FE23C-2633-4C19-9881-4F690D92EE67}" type="presParOf" srcId="{C8F25F9E-6B1C-40BE-81D8-31B97CE64E36}" destId="{4F58C91C-FB1A-447A-97CF-21B61CB6E1BD}" srcOrd="0" destOrd="0" presId="urn:microsoft.com/office/officeart/2016/7/layout/HexagonTimeline"/>
    <dgm:cxn modelId="{F0C2A06F-D4AF-4D16-8CE9-B002C133DE8D}" type="presParOf" srcId="{4F58C91C-FB1A-447A-97CF-21B61CB6E1BD}" destId="{5DCCE6F8-4341-4646-A084-F3DC31275922}" srcOrd="0" destOrd="0" presId="urn:microsoft.com/office/officeart/2016/7/layout/HexagonTimeline"/>
    <dgm:cxn modelId="{21CC5E01-6960-4BA8-81DD-DEF2104B3B86}" type="presParOf" srcId="{4F58C91C-FB1A-447A-97CF-21B61CB6E1BD}" destId="{D71B0C25-D16A-4FA5-B934-11CB1F2F3DC3}" srcOrd="1" destOrd="0" presId="urn:microsoft.com/office/officeart/2016/7/layout/HexagonTimeline"/>
    <dgm:cxn modelId="{C855D545-2C4C-48C0-88E5-D5BC9B2C5162}" type="presParOf" srcId="{4F58C91C-FB1A-447A-97CF-21B61CB6E1BD}" destId="{0F192616-A69A-44BA-A0BB-1FEC56024EF1}" srcOrd="2" destOrd="0" presId="urn:microsoft.com/office/officeart/2016/7/layout/HexagonTimeline"/>
    <dgm:cxn modelId="{19AEC4CB-9C25-4B7D-B74F-D9E6434C6B84}" type="presParOf" srcId="{4F58C91C-FB1A-447A-97CF-21B61CB6E1BD}" destId="{C72818FE-5426-47CF-8217-593D962B2816}" srcOrd="3" destOrd="0" presId="urn:microsoft.com/office/officeart/2016/7/layout/HexagonTimeline"/>
    <dgm:cxn modelId="{BC99F1E9-ACE9-41FD-AC37-147FCE821B3C}" type="presParOf" srcId="{4F58C91C-FB1A-447A-97CF-21B61CB6E1BD}" destId="{7E84F1D4-186F-49B7-9436-D8EEB352F101}" srcOrd="4" destOrd="0" presId="urn:microsoft.com/office/officeart/2016/7/layout/HexagonTimeline"/>
    <dgm:cxn modelId="{6CA43468-05BD-4B1B-ADC8-18D8026EC811}" type="presParOf" srcId="{C8F25F9E-6B1C-40BE-81D8-31B97CE64E36}" destId="{CDDFF639-A5A5-4B69-9D4B-7FE3C8F95615}" srcOrd="1" destOrd="0" presId="urn:microsoft.com/office/officeart/2016/7/layout/HexagonTimeline"/>
    <dgm:cxn modelId="{97D89984-8F19-45F9-AFF2-5CD113FED1CC}" type="presParOf" srcId="{C8F25F9E-6B1C-40BE-81D8-31B97CE64E36}" destId="{B28B0E8D-AACC-404C-AA43-CAFE6067C63B}" srcOrd="2" destOrd="0" presId="urn:microsoft.com/office/officeart/2016/7/layout/HexagonTimeline"/>
    <dgm:cxn modelId="{BECD33F4-F30F-4706-95F0-68C465EE7063}" type="presParOf" srcId="{B28B0E8D-AACC-404C-AA43-CAFE6067C63B}" destId="{A8DED61D-A7B6-4CBE-9F37-0CC6544904EA}" srcOrd="0" destOrd="0" presId="urn:microsoft.com/office/officeart/2016/7/layout/HexagonTimeline"/>
    <dgm:cxn modelId="{0511A70A-0325-4C3A-9399-832087767E2B}" type="presParOf" srcId="{B28B0E8D-AACC-404C-AA43-CAFE6067C63B}" destId="{ECC76F64-70E8-4C84-B855-77BE880B7902}" srcOrd="1" destOrd="0" presId="urn:microsoft.com/office/officeart/2016/7/layout/HexagonTimeline"/>
    <dgm:cxn modelId="{90A6FF04-E441-47A5-AB9B-50A8483BB17D}" type="presParOf" srcId="{B28B0E8D-AACC-404C-AA43-CAFE6067C63B}" destId="{AA59C428-BF0D-418D-979F-D049ABDECB1E}" srcOrd="2" destOrd="0" presId="urn:microsoft.com/office/officeart/2016/7/layout/HexagonTimeline"/>
    <dgm:cxn modelId="{068038BC-686F-494E-948D-7185A6CC3E52}" type="presParOf" srcId="{B28B0E8D-AACC-404C-AA43-CAFE6067C63B}" destId="{B012B43E-9763-4723-8C6E-70C089A54634}" srcOrd="3" destOrd="0" presId="urn:microsoft.com/office/officeart/2016/7/layout/HexagonTimeline"/>
    <dgm:cxn modelId="{55C6B5D2-2DD3-4A6D-B05C-57983E462399}" type="presParOf" srcId="{B28B0E8D-AACC-404C-AA43-CAFE6067C63B}" destId="{E32FA19F-7E13-42FD-A05C-C88BF6CF10B7}" srcOrd="4" destOrd="0" presId="urn:microsoft.com/office/officeart/2016/7/layout/HexagonTimeline"/>
    <dgm:cxn modelId="{6C723158-AF8A-43F3-8D32-D4C461EBCD30}" type="presParOf" srcId="{C8F25F9E-6B1C-40BE-81D8-31B97CE64E36}" destId="{3980426A-4B2A-4916-BA8E-2A46A1935B3A}" srcOrd="3" destOrd="0" presId="urn:microsoft.com/office/officeart/2016/7/layout/HexagonTimeline"/>
    <dgm:cxn modelId="{D043AEC3-A601-49F4-B095-34EE667D9367}" type="presParOf" srcId="{C8F25F9E-6B1C-40BE-81D8-31B97CE64E36}" destId="{71AC6B0B-6C83-4151-BEC5-501A956E93A4}" srcOrd="4" destOrd="0" presId="urn:microsoft.com/office/officeart/2016/7/layout/HexagonTimeline"/>
    <dgm:cxn modelId="{6EACA22A-4300-4EAB-9864-10E33DE0FA45}" type="presParOf" srcId="{71AC6B0B-6C83-4151-BEC5-501A956E93A4}" destId="{D7CFD748-515A-4C82-ABED-134EC9682E75}" srcOrd="0" destOrd="0" presId="urn:microsoft.com/office/officeart/2016/7/layout/HexagonTimeline"/>
    <dgm:cxn modelId="{FB00FDD9-1686-4300-A512-09C689087A8B}" type="presParOf" srcId="{71AC6B0B-6C83-4151-BEC5-501A956E93A4}" destId="{B94D21D0-2A8F-4CEE-A05D-23DA38BFDEB1}" srcOrd="1" destOrd="0" presId="urn:microsoft.com/office/officeart/2016/7/layout/HexagonTimeline"/>
    <dgm:cxn modelId="{3622ADB9-4F2F-4A2E-9CD8-8EDEB5B3545F}" type="presParOf" srcId="{71AC6B0B-6C83-4151-BEC5-501A956E93A4}" destId="{45DC5BF2-7EA5-421C-9F58-176ED56B0D8F}" srcOrd="2" destOrd="0" presId="urn:microsoft.com/office/officeart/2016/7/layout/HexagonTimeline"/>
    <dgm:cxn modelId="{8A19B20A-8245-4E67-BA7D-47F784F01DFD}" type="presParOf" srcId="{71AC6B0B-6C83-4151-BEC5-501A956E93A4}" destId="{C8B05CFD-58BC-4D28-A026-D2CDA45CA1B7}" srcOrd="3" destOrd="0" presId="urn:microsoft.com/office/officeart/2016/7/layout/HexagonTimeline"/>
    <dgm:cxn modelId="{A6B320BD-E957-45D9-8D8E-88C392494498}" type="presParOf" srcId="{71AC6B0B-6C83-4151-BEC5-501A956E93A4}" destId="{0CC7D028-53D6-4C76-900C-964A0062F777}" srcOrd="4" destOrd="0" presId="urn:microsoft.com/office/officeart/2016/7/layout/Hexagon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CE6F8-4341-4646-A084-F3DC31275922}">
      <dsp:nvSpPr>
        <dsp:cNvPr id="0" name=""/>
        <dsp:cNvSpPr/>
      </dsp:nvSpPr>
      <dsp:spPr>
        <a:xfrm>
          <a:off x="519614" y="1280388"/>
          <a:ext cx="2644602" cy="988240"/>
        </a:xfrm>
        <a:prstGeom prst="homePlate">
          <a:avLst>
            <a:gd name="adj" fmla="val 4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533400">
            <a:lnSpc>
              <a:spcPct val="90000"/>
            </a:lnSpc>
            <a:spcBef>
              <a:spcPct val="0"/>
            </a:spcBef>
            <a:spcAft>
              <a:spcPct val="35000"/>
            </a:spcAft>
            <a:buNone/>
          </a:pPr>
          <a:r>
            <a:rPr lang="en-US" sz="1200" b="1" kern="1200" dirty="0"/>
            <a:t>Fossil Fuels</a:t>
          </a:r>
        </a:p>
      </dsp:txBody>
      <dsp:txXfrm>
        <a:off x="519614" y="1280388"/>
        <a:ext cx="2446954" cy="988240"/>
      </dsp:txXfrm>
    </dsp:sp>
    <dsp:sp modelId="{D71B0C25-D16A-4FA5-B934-11CB1F2F3DC3}">
      <dsp:nvSpPr>
        <dsp:cNvPr id="0" name=""/>
        <dsp:cNvSpPr/>
      </dsp:nvSpPr>
      <dsp:spPr>
        <a:xfrm>
          <a:off x="5385" y="-840000"/>
          <a:ext cx="3673059" cy="2635308"/>
        </a:xfrm>
        <a:prstGeom prst="rect">
          <a:avLst/>
        </a:prstGeom>
        <a:noFill/>
        <a:ln>
          <a:noFill/>
        </a:ln>
        <a:effectLst/>
      </dsp:spPr>
      <dsp:style>
        <a:lnRef idx="0">
          <a:scrgbClr r="0" g="0" b="0"/>
        </a:lnRef>
        <a:fillRef idx="0">
          <a:scrgbClr r="0" g="0" b="0"/>
        </a:fillRef>
        <a:effectRef idx="0">
          <a:scrgbClr r="0" g="0" b="0"/>
        </a:effectRef>
        <a:fontRef idx="minor"/>
      </dsp:style>
    </dsp:sp>
    <dsp:sp modelId="{CDDFF639-A5A5-4B69-9D4B-7FE3C8F95615}">
      <dsp:nvSpPr>
        <dsp:cNvPr id="0" name=""/>
        <dsp:cNvSpPr/>
      </dsp:nvSpPr>
      <dsp:spPr>
        <a:xfrm rot="72846">
          <a:off x="3164101" y="1785406"/>
          <a:ext cx="1028687" cy="0"/>
        </a:xfrm>
        <a:custGeom>
          <a:avLst/>
          <a:gdLst/>
          <a:ahLst/>
          <a:cxnLst/>
          <a:rect l="0" t="0" r="0" b="0"/>
          <a:pathLst>
            <a:path>
              <a:moveTo>
                <a:pt x="0" y="0"/>
              </a:moveTo>
              <a:lnTo>
                <a:pt x="1028687" y="0"/>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192616-A69A-44BA-A0BB-1FEC56024EF1}">
      <dsp:nvSpPr>
        <dsp:cNvPr id="0" name=""/>
        <dsp:cNvSpPr/>
      </dsp:nvSpPr>
      <dsp:spPr>
        <a:xfrm>
          <a:off x="1841915" y="943170"/>
          <a:ext cx="0" cy="823533"/>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72818FE-5426-47CF-8217-593D962B2816}">
      <dsp:nvSpPr>
        <dsp:cNvPr id="0" name=""/>
        <dsp:cNvSpPr/>
      </dsp:nvSpPr>
      <dsp:spPr>
        <a:xfrm>
          <a:off x="1803772" y="1043727"/>
          <a:ext cx="76285" cy="164706"/>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DED61D-A7B6-4CBE-9F37-0CC6544904EA}">
      <dsp:nvSpPr>
        <dsp:cNvPr id="0" name=""/>
        <dsp:cNvSpPr/>
      </dsp:nvSpPr>
      <dsp:spPr>
        <a:xfrm>
          <a:off x="4192673" y="1567448"/>
          <a:ext cx="2644602" cy="457713"/>
        </a:xfrm>
        <a:prstGeom prst="hexagon">
          <a:avLst>
            <a:gd name="adj" fmla="val 40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533400">
            <a:lnSpc>
              <a:spcPct val="90000"/>
            </a:lnSpc>
            <a:spcBef>
              <a:spcPct val="0"/>
            </a:spcBef>
            <a:spcAft>
              <a:spcPct val="35000"/>
            </a:spcAft>
            <a:buNone/>
          </a:pPr>
          <a:r>
            <a:rPr lang="en-US" sz="1200" b="1" kern="1200" dirty="0"/>
            <a:t>Petroleum</a:t>
          </a:r>
        </a:p>
      </dsp:txBody>
      <dsp:txXfrm>
        <a:off x="4474085" y="1616153"/>
        <a:ext cx="2081778" cy="360303"/>
      </dsp:txXfrm>
    </dsp:sp>
    <dsp:sp modelId="{ECC76F64-70E8-4C84-B855-77BE880B7902}">
      <dsp:nvSpPr>
        <dsp:cNvPr id="0" name=""/>
        <dsp:cNvSpPr/>
      </dsp:nvSpPr>
      <dsp:spPr>
        <a:xfrm>
          <a:off x="3678445" y="2482875"/>
          <a:ext cx="3673059" cy="122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6680" rIns="0" bIns="106680" numCol="1" spcCol="1270" anchor="t" anchorCtr="1">
          <a:noAutofit/>
        </a:bodyPr>
        <a:lstStyle/>
        <a:p>
          <a:pPr marL="0" lvl="0" indent="0" algn="ctr" defTabSz="533400">
            <a:lnSpc>
              <a:spcPct val="90000"/>
            </a:lnSpc>
            <a:spcBef>
              <a:spcPct val="0"/>
            </a:spcBef>
            <a:spcAft>
              <a:spcPct val="35000"/>
            </a:spcAft>
            <a:buNone/>
          </a:pPr>
          <a:endParaRPr lang="en-US" sz="1200" kern="1200" dirty="0"/>
        </a:p>
      </dsp:txBody>
      <dsp:txXfrm>
        <a:off x="3678445" y="2482875"/>
        <a:ext cx="3673059" cy="1220569"/>
      </dsp:txXfrm>
    </dsp:sp>
    <dsp:sp modelId="{3980426A-4B2A-4916-BA8E-2A46A1935B3A}">
      <dsp:nvSpPr>
        <dsp:cNvPr id="0" name=""/>
        <dsp:cNvSpPr/>
      </dsp:nvSpPr>
      <dsp:spPr>
        <a:xfrm rot="225147">
          <a:off x="6836141" y="1830940"/>
          <a:ext cx="1058441" cy="0"/>
        </a:xfrm>
        <a:custGeom>
          <a:avLst/>
          <a:gdLst/>
          <a:ahLst/>
          <a:cxnLst/>
          <a:rect l="0" t="0" r="0" b="0"/>
          <a:pathLst>
            <a:path>
              <a:moveTo>
                <a:pt x="0" y="0"/>
              </a:moveTo>
              <a:lnTo>
                <a:pt x="1058441" y="0"/>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59C428-BF0D-418D-979F-D049ABDECB1E}">
      <dsp:nvSpPr>
        <dsp:cNvPr id="0" name=""/>
        <dsp:cNvSpPr/>
      </dsp:nvSpPr>
      <dsp:spPr>
        <a:xfrm>
          <a:off x="5514974" y="2025161"/>
          <a:ext cx="0" cy="381428"/>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012B43E-9763-4723-8C6E-70C089A54634}">
      <dsp:nvSpPr>
        <dsp:cNvPr id="0" name=""/>
        <dsp:cNvSpPr/>
      </dsp:nvSpPr>
      <dsp:spPr>
        <a:xfrm>
          <a:off x="5476832" y="2406590"/>
          <a:ext cx="76285" cy="762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CFD748-515A-4C82-ABED-134EC9682E75}">
      <dsp:nvSpPr>
        <dsp:cNvPr id="0" name=""/>
        <dsp:cNvSpPr/>
      </dsp:nvSpPr>
      <dsp:spPr>
        <a:xfrm rot="10800000">
          <a:off x="7893448" y="1636718"/>
          <a:ext cx="2644602" cy="457713"/>
        </a:xfrm>
        <a:prstGeom prst="homePlate">
          <a:avLst>
            <a:gd name="adj" fmla="val 4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533400">
            <a:lnSpc>
              <a:spcPct val="90000"/>
            </a:lnSpc>
            <a:spcBef>
              <a:spcPct val="0"/>
            </a:spcBef>
            <a:spcAft>
              <a:spcPct val="35000"/>
            </a:spcAft>
            <a:buNone/>
          </a:pPr>
          <a:r>
            <a:rPr lang="en-US" sz="1200" b="1" kern="1200" dirty="0"/>
            <a:t>Coal</a:t>
          </a:r>
        </a:p>
      </dsp:txBody>
      <dsp:txXfrm rot="10800000">
        <a:off x="7984991" y="1636718"/>
        <a:ext cx="2553059" cy="457713"/>
      </dsp:txXfrm>
    </dsp:sp>
    <dsp:sp modelId="{B94D21D0-2A8F-4CEE-A05D-23DA38BFDEB1}">
      <dsp:nvSpPr>
        <dsp:cNvPr id="0" name=""/>
        <dsp:cNvSpPr/>
      </dsp:nvSpPr>
      <dsp:spPr>
        <a:xfrm>
          <a:off x="7379220" y="-41564"/>
          <a:ext cx="3673059" cy="1220569"/>
        </a:xfrm>
        <a:prstGeom prst="rect">
          <a:avLst/>
        </a:prstGeom>
        <a:noFill/>
        <a:ln>
          <a:noFill/>
        </a:ln>
        <a:effectLst/>
      </dsp:spPr>
      <dsp:style>
        <a:lnRef idx="0">
          <a:scrgbClr r="0" g="0" b="0"/>
        </a:lnRef>
        <a:fillRef idx="0">
          <a:scrgbClr r="0" g="0" b="0"/>
        </a:fillRef>
        <a:effectRef idx="0">
          <a:scrgbClr r="0" g="0" b="0"/>
        </a:effectRef>
        <a:fontRef idx="minor"/>
      </dsp:style>
    </dsp:sp>
    <dsp:sp modelId="{45DC5BF2-7EA5-421C-9F58-176ED56B0D8F}">
      <dsp:nvSpPr>
        <dsp:cNvPr id="0" name=""/>
        <dsp:cNvSpPr/>
      </dsp:nvSpPr>
      <dsp:spPr>
        <a:xfrm>
          <a:off x="9215749" y="1255290"/>
          <a:ext cx="0" cy="381428"/>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C8B05CFD-58BC-4D28-A026-D2CDA45CA1B7}">
      <dsp:nvSpPr>
        <dsp:cNvPr id="0" name=""/>
        <dsp:cNvSpPr/>
      </dsp:nvSpPr>
      <dsp:spPr>
        <a:xfrm>
          <a:off x="9177607" y="1179004"/>
          <a:ext cx="76285" cy="762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10/13/2021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133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97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10/13/2021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368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10/13/2021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11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10/13/2021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9386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599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17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814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81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10/13/2021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2885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10/13/2021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914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10/13/2021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109235" y="863695"/>
            <a:ext cx="3511233" cy="3779995"/>
          </a:xfrm>
        </p:spPr>
        <p:txBody>
          <a:bodyPr anchor="ctr">
            <a:normAutofit/>
          </a:bodyPr>
          <a:lstStyle/>
          <a:p>
            <a:r>
              <a:rPr lang="en-US" cap="none" dirty="0">
                <a:solidFill>
                  <a:schemeClr val="tx1"/>
                </a:solidFill>
              </a:rPr>
              <a:t>Judicious </a:t>
            </a:r>
            <a:br>
              <a:rPr lang="en-US" cap="none" dirty="0">
                <a:solidFill>
                  <a:schemeClr val="tx1"/>
                </a:solidFill>
              </a:rPr>
            </a:br>
            <a:br>
              <a:rPr lang="en-US" cap="none" dirty="0">
                <a:solidFill>
                  <a:schemeClr val="tx1"/>
                </a:solidFill>
              </a:rPr>
            </a:br>
            <a:r>
              <a:rPr lang="en-US" cap="none" dirty="0">
                <a:solidFill>
                  <a:schemeClr val="tx1"/>
                </a:solidFill>
              </a:rPr>
              <a:t>use of </a:t>
            </a:r>
            <a:br>
              <a:rPr lang="en-US" cap="none" dirty="0">
                <a:solidFill>
                  <a:schemeClr val="tx1"/>
                </a:solidFill>
              </a:rPr>
            </a:br>
            <a:br>
              <a:rPr lang="en-US" cap="none" dirty="0">
                <a:solidFill>
                  <a:schemeClr val="tx1"/>
                </a:solidFill>
              </a:rPr>
            </a:br>
            <a:r>
              <a:rPr lang="en-US" cap="none" dirty="0">
                <a:solidFill>
                  <a:schemeClr val="tx1"/>
                </a:solidFill>
              </a:rPr>
              <a:t>Fossil Fuels</a:t>
            </a:r>
            <a:r>
              <a:rPr lang="en-US" dirty="0">
                <a:solidFill>
                  <a:schemeClr val="tx1"/>
                </a:solidFill>
              </a:rPr>
              <a:t> </a:t>
            </a: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8109236" y="4739780"/>
            <a:ext cx="3511233" cy="1147054"/>
          </a:xfrm>
        </p:spPr>
        <p:txBody>
          <a:bodyPr anchor="t">
            <a:normAutofit fontScale="85000" lnSpcReduction="20000"/>
          </a:bodyPr>
          <a:lstStyle/>
          <a:p>
            <a:pPr algn="ctr"/>
            <a:r>
              <a:rPr lang="en-US" sz="2000" dirty="0" err="1"/>
              <a:t>Aarya</a:t>
            </a:r>
            <a:r>
              <a:rPr lang="en-US" sz="2000" dirty="0"/>
              <a:t> S </a:t>
            </a:r>
          </a:p>
          <a:p>
            <a:pPr algn="ctr"/>
            <a:r>
              <a:rPr lang="en-US" sz="2000" dirty="0"/>
              <a:t>&amp;</a:t>
            </a:r>
          </a:p>
          <a:p>
            <a:pPr algn="ctr"/>
            <a:r>
              <a:rPr lang="en-US" sz="2000" dirty="0" err="1"/>
              <a:t>Afifa</a:t>
            </a:r>
            <a:r>
              <a:rPr lang="en-US" sz="2000" dirty="0"/>
              <a:t> </a:t>
            </a:r>
            <a:r>
              <a:rPr lang="en-US" sz="2000" dirty="0" err="1"/>
              <a:t>ali</a:t>
            </a:r>
            <a:endParaRPr lang="en-US" sz="2000" dirty="0"/>
          </a:p>
          <a:p>
            <a:endParaRPr lang="en-US" sz="2000" dirty="0"/>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50EC9-7E7D-4648-AC38-2A7BCBFB2EF6}"/>
              </a:ext>
            </a:extLst>
          </p:cNvPr>
          <p:cNvSpPr>
            <a:spLocks noGrp="1"/>
          </p:cNvSpPr>
          <p:nvPr>
            <p:ph type="title"/>
          </p:nvPr>
        </p:nvSpPr>
        <p:spPr>
          <a:xfrm>
            <a:off x="581192" y="702156"/>
            <a:ext cx="11029616" cy="1188720"/>
          </a:xfrm>
        </p:spPr>
        <p:txBody>
          <a:bodyPr>
            <a:normAutofit/>
          </a:bodyPr>
          <a:lstStyle/>
          <a:p>
            <a:r>
              <a:rPr lang="en-US" dirty="0">
                <a:solidFill>
                  <a:schemeClr val="tx1">
                    <a:lumMod val="85000"/>
                    <a:lumOff val="15000"/>
                  </a:schemeClr>
                </a:solidFill>
              </a:rPr>
              <a:t>Definition</a:t>
            </a:r>
          </a:p>
        </p:txBody>
      </p:sp>
      <p:graphicFrame>
        <p:nvGraphicFramePr>
          <p:cNvPr id="22" name="Content Placeholder 2" descr="SmartArt timeline">
            <a:extLst>
              <a:ext uri="{FF2B5EF4-FFF2-40B4-BE49-F238E27FC236}">
                <a16:creationId xmlns:a16="http://schemas.microsoft.com/office/drawing/2014/main" id="{6BF0F168-BD28-497A-AC13-24AB8C638291}"/>
              </a:ext>
            </a:extLst>
          </p:cNvPr>
          <p:cNvGraphicFramePr/>
          <p:nvPr>
            <p:extLst>
              <p:ext uri="{D42A27DB-BD31-4B8C-83A1-F6EECF244321}">
                <p14:modId xmlns:p14="http://schemas.microsoft.com/office/powerpoint/2010/main" val="488245435"/>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Rounded Corners 2">
            <a:extLst>
              <a:ext uri="{FF2B5EF4-FFF2-40B4-BE49-F238E27FC236}">
                <a16:creationId xmlns:a16="http://schemas.microsoft.com/office/drawing/2014/main" id="{E338EA0A-2CAE-409F-9A28-5355A39EBA09}"/>
              </a:ext>
            </a:extLst>
          </p:cNvPr>
          <p:cNvSpPr/>
          <p:nvPr/>
        </p:nvSpPr>
        <p:spPr>
          <a:xfrm>
            <a:off x="4059380" y="1296516"/>
            <a:ext cx="4821383"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800" spc="15" dirty="0">
                <a:solidFill>
                  <a:srgbClr val="303336"/>
                </a:solidFill>
                <a:effectLst/>
                <a:latin typeface="Open Sans" panose="020B0606030504020204" pitchFamily="34" charset="0"/>
                <a:ea typeface="Calibri" panose="020F0502020204030204" pitchFamily="34" charset="0"/>
              </a:rPr>
              <a:t>A fuel formed in the earth from plant or animal remains</a:t>
            </a:r>
            <a:r>
              <a:rPr lang="en-IN" dirty="0">
                <a:effectLst/>
              </a:rPr>
              <a:t> is known as fossil fuel</a:t>
            </a:r>
            <a:endParaRPr lang="en-IN" dirty="0"/>
          </a:p>
        </p:txBody>
      </p:sp>
    </p:spTree>
    <p:extLst>
      <p:ext uri="{BB962C8B-B14F-4D97-AF65-F5344CB8AC3E}">
        <p14:creationId xmlns:p14="http://schemas.microsoft.com/office/powerpoint/2010/main" val="3897948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3F8B-6D77-4E69-990A-5A35263C0AF8}"/>
              </a:ext>
            </a:extLst>
          </p:cNvPr>
          <p:cNvSpPr>
            <a:spLocks noGrp="1"/>
          </p:cNvSpPr>
          <p:nvPr>
            <p:ph type="title"/>
          </p:nvPr>
        </p:nvSpPr>
        <p:spPr/>
        <p:txBody>
          <a:bodyPr/>
          <a:lstStyle/>
          <a:p>
            <a:r>
              <a:rPr lang="en-IN" sz="1800" b="1" spc="15" dirty="0">
                <a:solidFill>
                  <a:srgbClr val="000000"/>
                </a:solidFill>
                <a:effectLst/>
                <a:latin typeface="Lucida Bright" panose="02040602050505020304" pitchFamily="18" charset="0"/>
                <a:ea typeface="Calibri" panose="020F0502020204030204" pitchFamily="34" charset="0"/>
                <a:cs typeface="Open Sans" panose="020B0606030504020204" pitchFamily="34" charset="0"/>
              </a:rPr>
              <a:t>Non-renewable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24F25657-138A-4402-81F8-81E7F494721B}"/>
              </a:ext>
            </a:extLst>
          </p:cNvPr>
          <p:cNvSpPr>
            <a:spLocks noGrp="1"/>
          </p:cNvSpPr>
          <p:nvPr>
            <p:ph idx="1"/>
          </p:nvPr>
        </p:nvSpPr>
        <p:spPr/>
        <p:txBody>
          <a:bodyPr/>
          <a:lstStyle/>
          <a:p>
            <a:r>
              <a:rPr lang="en-IN" dirty="0"/>
              <a:t>Difficult to restore</a:t>
            </a:r>
          </a:p>
          <a:p>
            <a:endParaRPr lang="en-IN" dirty="0"/>
          </a:p>
          <a:p>
            <a:r>
              <a:rPr lang="en-IN" sz="1800" dirty="0">
                <a:effectLst/>
                <a:latin typeface="Lucida Bright" panose="02040602050505020304" pitchFamily="18" charset="0"/>
                <a:ea typeface="Calibri" panose="020F0502020204030204" pitchFamily="34" charset="0"/>
                <a:cs typeface="Times New Roman" panose="02020603050405020304" pitchFamily="18" charset="0"/>
              </a:rPr>
              <a:t>Petroleum last us for about forty years </a:t>
            </a:r>
          </a:p>
          <a:p>
            <a:r>
              <a:rPr lang="en-IN" sz="1800" dirty="0">
                <a:effectLst/>
                <a:latin typeface="Lucida Bright" panose="02040602050505020304" pitchFamily="18" charset="0"/>
                <a:ea typeface="Calibri" panose="020F0502020204030204" pitchFamily="34" charset="0"/>
                <a:cs typeface="Times New Roman" panose="02020603050405020304" pitchFamily="18" charset="0"/>
              </a:rPr>
              <a:t>Coal resources will last for another two hundred years.</a:t>
            </a:r>
            <a:endParaRPr lang="en-IN" dirty="0"/>
          </a:p>
          <a:p>
            <a:endParaRPr lang="en-IN" dirty="0"/>
          </a:p>
          <a:p>
            <a:endParaRPr lang="en-IN" dirty="0"/>
          </a:p>
        </p:txBody>
      </p:sp>
    </p:spTree>
    <p:extLst>
      <p:ext uri="{BB962C8B-B14F-4D97-AF65-F5344CB8AC3E}">
        <p14:creationId xmlns:p14="http://schemas.microsoft.com/office/powerpoint/2010/main" val="228438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A24C4-E0BC-4318-A1F9-650AEB862BB5}"/>
              </a:ext>
            </a:extLst>
          </p:cNvPr>
          <p:cNvSpPr>
            <a:spLocks noGrp="1"/>
          </p:cNvSpPr>
          <p:nvPr>
            <p:ph type="title"/>
          </p:nvPr>
        </p:nvSpPr>
        <p:spPr/>
        <p:txBody>
          <a:bodyPr/>
          <a:lstStyle/>
          <a:p>
            <a:r>
              <a:rPr lang="en-IN" sz="1800" b="1" dirty="0">
                <a:effectLst/>
                <a:latin typeface="Lucida Bright" panose="02040602050505020304" pitchFamily="18" charset="0"/>
                <a:ea typeface="Calibri" panose="020F0502020204030204" pitchFamily="34" charset="0"/>
                <a:cs typeface="Times New Roman" panose="02020603050405020304" pitchFamily="18" charset="0"/>
              </a:rPr>
              <a:t>Pollution</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AAF58930-00CD-4D41-AAC3-9A6CF8D151C6}"/>
              </a:ext>
            </a:extLst>
          </p:cNvPr>
          <p:cNvSpPr>
            <a:spLocks noGrp="1"/>
          </p:cNvSpPr>
          <p:nvPr>
            <p:ph idx="1"/>
          </p:nvPr>
        </p:nvSpPr>
        <p:spPr/>
        <p:txBody>
          <a:bodyPr/>
          <a:lstStyle/>
          <a:p>
            <a:r>
              <a:rPr lang="en-IN" sz="1800" spc="15" dirty="0">
                <a:solidFill>
                  <a:srgbClr val="000000"/>
                </a:solidFill>
                <a:effectLst/>
                <a:latin typeface="Lucida Bright" panose="02040602050505020304" pitchFamily="18" charset="0"/>
                <a:ea typeface="Calibri" panose="020F0502020204030204" pitchFamily="34" charset="0"/>
                <a:cs typeface="Open Sans" panose="020B0606030504020204" pitchFamily="34" charset="0"/>
              </a:rPr>
              <a:t>The use of fossil fuels inevitably leads to the emission of carbon dioxide, which is considered to be a major contributor to the global warming. </a:t>
            </a:r>
            <a:r>
              <a:rPr lang="en-IN" sz="1800" dirty="0">
                <a:effectLst/>
                <a:latin typeface="Lucida Bright" panose="02040602050505020304" pitchFamily="18" charset="0"/>
                <a:ea typeface="Calibri" panose="020F0502020204030204" pitchFamily="34" charset="0"/>
                <a:cs typeface="Times New Roman" panose="02020603050405020304" pitchFamily="18" charset="0"/>
              </a:rPr>
              <a:t>When combustion takes place in insufficient air (oxygen), then carbon monoxide is formed instead of carbon dioxide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573195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CA10E-376B-4EC2-BE14-C9B4AE2C499C}"/>
              </a:ext>
            </a:extLst>
          </p:cNvPr>
          <p:cNvSpPr>
            <a:spLocks noGrp="1"/>
          </p:cNvSpPr>
          <p:nvPr>
            <p:ph type="title"/>
          </p:nvPr>
        </p:nvSpPr>
        <p:spPr/>
        <p:txBody>
          <a:bodyPr/>
          <a:lstStyle/>
          <a:p>
            <a:r>
              <a:rPr lang="en-IN" sz="1800" b="1" spc="15" dirty="0">
                <a:solidFill>
                  <a:srgbClr val="000000"/>
                </a:solidFill>
                <a:effectLst/>
                <a:latin typeface="Lucida Bright" panose="02040602050505020304" pitchFamily="18" charset="0"/>
                <a:ea typeface="Calibri" panose="020F0502020204030204" pitchFamily="34" charset="0"/>
                <a:cs typeface="Open Sans" panose="020B0606030504020204" pitchFamily="34" charset="0"/>
              </a:rPr>
              <a:t>Save Energy</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73F1042F-BCCA-4365-B623-314EFB456243}"/>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19370356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64f7c91b-27ef-4b16-846c-a13c157b910a"/>
</p:tagLst>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Override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2455B2D-BAB7-438A-85DA-0266A24CB79F}">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D8C6403A-684A-431F-8F36-A24C99E28661}">
  <ds:schemaRefs>
    <ds:schemaRef ds:uri="http://schemas.microsoft.com/sharepoint/v3/contenttype/forms"/>
  </ds:schemaRefs>
</ds:datastoreItem>
</file>

<file path=customXml/itemProps3.xml><?xml version="1.0" encoding="utf-8"?>
<ds:datastoreItem xmlns:ds="http://schemas.openxmlformats.org/officeDocument/2006/customXml" ds:itemID="{CDF95FD5-1F25-4FA5-84C8-2AB1AFB896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{8C380A75-FCFF-41C6-9FB2-346FF5D5420A}tf11964407_win32</Template>
  <TotalTime>16</TotalTime>
  <Words>108</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Calibri</vt:lpstr>
      <vt:lpstr>Franklin Gothic Book</vt:lpstr>
      <vt:lpstr>Franklin Gothic Demi</vt:lpstr>
      <vt:lpstr>Gill Sans MT</vt:lpstr>
      <vt:lpstr>Lucida Bright</vt:lpstr>
      <vt:lpstr>Open Sans</vt:lpstr>
      <vt:lpstr>Wingdings 2</vt:lpstr>
      <vt:lpstr>DividendVTI</vt:lpstr>
      <vt:lpstr>Judicious   use of   Fossil Fuels </vt:lpstr>
      <vt:lpstr>Definition</vt:lpstr>
      <vt:lpstr>Non-renewable  </vt:lpstr>
      <vt:lpstr>Pollution </vt:lpstr>
      <vt:lpstr>Save Energy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Judicious   Use of   Fossil Fuels </dc:title>
  <dc:creator>Shijith Kumar</dc:creator>
  <cp:lastModifiedBy>Shijith Kumar</cp:lastModifiedBy>
  <cp:revision>3</cp:revision>
  <dcterms:created xsi:type="dcterms:W3CDTF">2021-10-13T16:51:05Z</dcterms:created>
  <dcterms:modified xsi:type="dcterms:W3CDTF">2021-10-13T17:07:50Z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