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88" r:id="rId4"/>
    <p:sldId id="270" r:id="rId5"/>
    <p:sldId id="280" r:id="rId6"/>
    <p:sldId id="262" r:id="rId7"/>
    <p:sldId id="264" r:id="rId8"/>
    <p:sldId id="267" r:id="rId9"/>
    <p:sldId id="269" r:id="rId10"/>
    <p:sldId id="271" r:id="rId11"/>
    <p:sldId id="290" r:id="rId12"/>
    <p:sldId id="284" r:id="rId13"/>
    <p:sldId id="291" r:id="rId14"/>
    <p:sldId id="287" r:id="rId15"/>
    <p:sldId id="285" r:id="rId16"/>
    <p:sldId id="289" r:id="rId17"/>
  </p:sldIdLst>
  <p:sldSz cx="12192000" cy="6858000"/>
  <p:notesSz cx="6858000" cy="9144000"/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6253"/>
    <a:srgbClr val="232D51"/>
    <a:srgbClr val="DE0000"/>
    <a:srgbClr val="00445C"/>
    <a:srgbClr val="362900"/>
    <a:srgbClr val="800000"/>
    <a:srgbClr val="483700"/>
    <a:srgbClr val="7A5D00"/>
    <a:srgbClr val="FF0000"/>
    <a:srgbClr val="0F1A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15" autoAdjust="0"/>
    <p:restoredTop sz="93923" autoAdjust="0"/>
  </p:normalViewPr>
  <p:slideViewPr>
    <p:cSldViewPr snapToGrid="0">
      <p:cViewPr varScale="1">
        <p:scale>
          <a:sx n="64" d="100"/>
          <a:sy n="64" d="100"/>
        </p:scale>
        <p:origin x="77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339B778-7784-49D5-B4D8-353162786A7A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1F19998C-2637-49C8-B434-9B06160F2ACE}">
      <dgm:prSet phldrT="[Text]" custT="1"/>
      <dgm:spPr>
        <a:solidFill>
          <a:srgbClr val="C00000"/>
        </a:solidFill>
        <a:ln>
          <a:noFill/>
        </a:ln>
        <a:effectLst>
          <a:outerShdw blurRad="76200" dist="12700" dir="8100000" sy="-23000" kx="800400" algn="br" rotWithShape="0">
            <a:prstClr val="black">
              <a:alpha val="20000"/>
            </a:prstClr>
          </a:outerShdw>
        </a:effectLst>
      </dgm:spPr>
      <dgm:t>
        <a:bodyPr/>
        <a:lstStyle/>
        <a:p>
          <a:r>
            <a:rPr lang="en-IN" sz="3200" dirty="0"/>
            <a:t>Funded Projects</a:t>
          </a:r>
        </a:p>
      </dgm:t>
    </dgm:pt>
    <dgm:pt modelId="{236617BD-5837-42A7-9CA7-A69FF0479D11}" type="parTrans" cxnId="{E16107F6-43D1-479C-A973-8E6FBBB6A299}">
      <dgm:prSet/>
      <dgm:spPr/>
      <dgm:t>
        <a:bodyPr/>
        <a:lstStyle/>
        <a:p>
          <a:endParaRPr lang="en-IN"/>
        </a:p>
      </dgm:t>
    </dgm:pt>
    <dgm:pt modelId="{89D00F31-30E8-4083-9484-6715D31D04DC}" type="sibTrans" cxnId="{E16107F6-43D1-479C-A973-8E6FBBB6A299}">
      <dgm:prSet/>
      <dgm:spPr/>
      <dgm:t>
        <a:bodyPr/>
        <a:lstStyle/>
        <a:p>
          <a:endParaRPr lang="en-IN"/>
        </a:p>
      </dgm:t>
    </dgm:pt>
    <dgm:pt modelId="{C024FB0B-604D-45F4-8642-EBC1A11F9251}">
      <dgm:prSet phldrT="[Text]" custT="1"/>
      <dgm:spPr>
        <a:solidFill>
          <a:srgbClr val="C00000"/>
        </a:solidFill>
        <a:ln>
          <a:noFill/>
        </a:ln>
        <a:effectLst>
          <a:outerShdw blurRad="76200" dist="12700" dir="8100000" sy="-23000" kx="800400" algn="br" rotWithShape="0">
            <a:prstClr val="black">
              <a:alpha val="20000"/>
            </a:prstClr>
          </a:outerShdw>
        </a:effectLst>
      </dgm:spPr>
      <dgm:t>
        <a:bodyPr/>
        <a:lstStyle/>
        <a:p>
          <a:r>
            <a:rPr lang="en-IN" sz="2300" dirty="0"/>
            <a:t>AIISH, DST, SERB, UKRI</a:t>
          </a:r>
        </a:p>
      </dgm:t>
    </dgm:pt>
    <dgm:pt modelId="{6A162E72-9819-4C28-AEF6-A63CEF03559F}" type="parTrans" cxnId="{843AC566-BE9F-490A-B79E-EFAE98FB53E9}">
      <dgm:prSet/>
      <dgm:spPr/>
      <dgm:t>
        <a:bodyPr/>
        <a:lstStyle/>
        <a:p>
          <a:endParaRPr lang="en-IN"/>
        </a:p>
      </dgm:t>
    </dgm:pt>
    <dgm:pt modelId="{FF0644F0-0D99-4D78-8FDA-B715579D5C46}" type="sibTrans" cxnId="{843AC566-BE9F-490A-B79E-EFAE98FB53E9}">
      <dgm:prSet/>
      <dgm:spPr/>
      <dgm:t>
        <a:bodyPr/>
        <a:lstStyle/>
        <a:p>
          <a:endParaRPr lang="en-IN"/>
        </a:p>
      </dgm:t>
    </dgm:pt>
    <dgm:pt modelId="{7B0C2AAF-842D-4CDF-B677-D6C5787A3173}">
      <dgm:prSet phldrT="[Text]"/>
      <dgm:spPr>
        <a:solidFill>
          <a:srgbClr val="C00000"/>
        </a:solidFill>
        <a:ln>
          <a:noFill/>
        </a:ln>
        <a:effectLst>
          <a:outerShdw blurRad="76200" dist="12700" dir="8100000" sy="-23000" kx="800400" algn="br" rotWithShape="0">
            <a:prstClr val="black">
              <a:alpha val="20000"/>
            </a:prstClr>
          </a:outerShdw>
        </a:effectLst>
      </dgm:spPr>
      <dgm:t>
        <a:bodyPr/>
        <a:lstStyle/>
        <a:p>
          <a:r>
            <a:rPr lang="en-IN" dirty="0"/>
            <a:t>58</a:t>
          </a:r>
        </a:p>
        <a:p>
          <a:r>
            <a:rPr lang="en-IN" dirty="0"/>
            <a:t>Ongoing</a:t>
          </a:r>
        </a:p>
      </dgm:t>
    </dgm:pt>
    <dgm:pt modelId="{35E85356-105F-4CDC-AB4C-E70DC35D60A9}" type="parTrans" cxnId="{ED6FDC98-10E9-4843-A5DF-9E6812F24C81}">
      <dgm:prSet/>
      <dgm:spPr/>
      <dgm:t>
        <a:bodyPr/>
        <a:lstStyle/>
        <a:p>
          <a:endParaRPr lang="en-IN"/>
        </a:p>
      </dgm:t>
    </dgm:pt>
    <dgm:pt modelId="{DB000E75-D39C-47CB-9793-13DA49222A59}" type="sibTrans" cxnId="{ED6FDC98-10E9-4843-A5DF-9E6812F24C81}">
      <dgm:prSet/>
      <dgm:spPr/>
      <dgm:t>
        <a:bodyPr/>
        <a:lstStyle/>
        <a:p>
          <a:endParaRPr lang="en-IN"/>
        </a:p>
      </dgm:t>
    </dgm:pt>
    <dgm:pt modelId="{874359E2-549C-4245-9EDB-56CA0527B90D}">
      <dgm:prSet phldrT="[Text]"/>
      <dgm:spPr>
        <a:solidFill>
          <a:srgbClr val="C00000"/>
        </a:solidFill>
        <a:ln>
          <a:noFill/>
        </a:ln>
        <a:effectLst>
          <a:outerShdw blurRad="76200" dist="12700" dir="8100000" sy="-23000" kx="800400" algn="br" rotWithShape="0">
            <a:prstClr val="black">
              <a:alpha val="20000"/>
            </a:prstClr>
          </a:outerShdw>
        </a:effectLst>
      </dgm:spPr>
      <dgm:t>
        <a:bodyPr/>
        <a:lstStyle/>
        <a:p>
          <a:r>
            <a:rPr lang="en-IN" dirty="0"/>
            <a:t>54</a:t>
          </a:r>
        </a:p>
        <a:p>
          <a:r>
            <a:rPr lang="en-IN" dirty="0"/>
            <a:t>Completed</a:t>
          </a:r>
        </a:p>
      </dgm:t>
    </dgm:pt>
    <dgm:pt modelId="{E880F0A1-C243-416B-98B9-6DE8FFA7ECA4}" type="parTrans" cxnId="{50798577-5BCF-4C19-8531-44A626C769C3}">
      <dgm:prSet/>
      <dgm:spPr/>
      <dgm:t>
        <a:bodyPr/>
        <a:lstStyle/>
        <a:p>
          <a:endParaRPr lang="en-IN"/>
        </a:p>
      </dgm:t>
    </dgm:pt>
    <dgm:pt modelId="{53743189-B216-42F0-969C-EA3E83AA6259}" type="sibTrans" cxnId="{50798577-5BCF-4C19-8531-44A626C769C3}">
      <dgm:prSet/>
      <dgm:spPr/>
      <dgm:t>
        <a:bodyPr/>
        <a:lstStyle/>
        <a:p>
          <a:endParaRPr lang="en-IN"/>
        </a:p>
      </dgm:t>
    </dgm:pt>
    <dgm:pt modelId="{1073B999-4B7D-44EE-836F-C4CC4AFAE6E8}" type="pres">
      <dgm:prSet presAssocID="{C339B778-7784-49D5-B4D8-353162786A7A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7F8D1D19-E15F-4BE7-BCFE-7364B80BB961}" type="pres">
      <dgm:prSet presAssocID="{1F19998C-2637-49C8-B434-9B06160F2ACE}" presName="singleCycle" presStyleCnt="0"/>
      <dgm:spPr/>
    </dgm:pt>
    <dgm:pt modelId="{242EE930-69B0-4C40-A605-42ABBC06B461}" type="pres">
      <dgm:prSet presAssocID="{1F19998C-2637-49C8-B434-9B06160F2ACE}" presName="singleCenter" presStyleLbl="node1" presStyleIdx="0" presStyleCnt="4" custScaleX="206130" custScaleY="62396" custLinFactNeighborX="1158" custLinFactNeighborY="-18089">
        <dgm:presLayoutVars>
          <dgm:chMax val="7"/>
          <dgm:chPref val="7"/>
        </dgm:presLayoutVars>
      </dgm:prSet>
      <dgm:spPr/>
    </dgm:pt>
    <dgm:pt modelId="{EBAD56F2-7C7E-475F-AAF6-B2703FF6F869}" type="pres">
      <dgm:prSet presAssocID="{6A162E72-9819-4C28-AEF6-A63CEF03559F}" presName="Name56" presStyleLbl="parChTrans1D2" presStyleIdx="0" presStyleCnt="3"/>
      <dgm:spPr/>
    </dgm:pt>
    <dgm:pt modelId="{3EAD3C96-DC26-4FEC-94FC-0B3C3FB665D1}" type="pres">
      <dgm:prSet presAssocID="{C024FB0B-604D-45F4-8642-EBC1A11F9251}" presName="text0" presStyleLbl="node1" presStyleIdx="1" presStyleCnt="4" custScaleX="390108" custScaleY="60932">
        <dgm:presLayoutVars>
          <dgm:bulletEnabled val="1"/>
        </dgm:presLayoutVars>
      </dgm:prSet>
      <dgm:spPr/>
    </dgm:pt>
    <dgm:pt modelId="{A180B7A8-0396-4892-99AB-1DB855922C9D}" type="pres">
      <dgm:prSet presAssocID="{35E85356-105F-4CDC-AB4C-E70DC35D60A9}" presName="Name56" presStyleLbl="parChTrans1D2" presStyleIdx="1" presStyleCnt="3"/>
      <dgm:spPr/>
    </dgm:pt>
    <dgm:pt modelId="{9A820BF9-6C56-4C15-A097-283DC0E70A84}" type="pres">
      <dgm:prSet presAssocID="{7B0C2AAF-842D-4CDF-B677-D6C5787A3173}" presName="text0" presStyleLbl="node1" presStyleIdx="2" presStyleCnt="4" custScaleX="156136" custRadScaleRad="65514" custRadScaleInc="9271">
        <dgm:presLayoutVars>
          <dgm:bulletEnabled val="1"/>
        </dgm:presLayoutVars>
      </dgm:prSet>
      <dgm:spPr/>
    </dgm:pt>
    <dgm:pt modelId="{C560C706-CF61-4CA4-A414-6E103CC17F38}" type="pres">
      <dgm:prSet presAssocID="{E880F0A1-C243-416B-98B9-6DE8FFA7ECA4}" presName="Name56" presStyleLbl="parChTrans1D2" presStyleIdx="2" presStyleCnt="3"/>
      <dgm:spPr/>
    </dgm:pt>
    <dgm:pt modelId="{5B961C62-D283-430A-B17C-DF1A947EC923}" type="pres">
      <dgm:prSet presAssocID="{874359E2-549C-4245-9EDB-56CA0527B90D}" presName="text0" presStyleLbl="node1" presStyleIdx="3" presStyleCnt="4" custScaleX="140932" custScaleY="88123" custRadScaleRad="81729" custRadScaleInc="5331">
        <dgm:presLayoutVars>
          <dgm:bulletEnabled val="1"/>
        </dgm:presLayoutVars>
      </dgm:prSet>
      <dgm:spPr/>
    </dgm:pt>
  </dgm:ptLst>
  <dgm:cxnLst>
    <dgm:cxn modelId="{5ADE3709-40B7-45CD-AF43-E587AABC0088}" type="presOf" srcId="{C024FB0B-604D-45F4-8642-EBC1A11F9251}" destId="{3EAD3C96-DC26-4FEC-94FC-0B3C3FB665D1}" srcOrd="0" destOrd="0" presId="urn:microsoft.com/office/officeart/2008/layout/RadialCluster"/>
    <dgm:cxn modelId="{C1FF150B-E812-4940-B10D-D8462C6FA3A2}" type="presOf" srcId="{35E85356-105F-4CDC-AB4C-E70DC35D60A9}" destId="{A180B7A8-0396-4892-99AB-1DB855922C9D}" srcOrd="0" destOrd="0" presId="urn:microsoft.com/office/officeart/2008/layout/RadialCluster"/>
    <dgm:cxn modelId="{C8925122-9D04-46A8-93F1-B274F465436B}" type="presOf" srcId="{6A162E72-9819-4C28-AEF6-A63CEF03559F}" destId="{EBAD56F2-7C7E-475F-AAF6-B2703FF6F869}" srcOrd="0" destOrd="0" presId="urn:microsoft.com/office/officeart/2008/layout/RadialCluster"/>
    <dgm:cxn modelId="{4CD24538-9D5B-4B84-8FF6-5D5A2400587C}" type="presOf" srcId="{7B0C2AAF-842D-4CDF-B677-D6C5787A3173}" destId="{9A820BF9-6C56-4C15-A097-283DC0E70A84}" srcOrd="0" destOrd="0" presId="urn:microsoft.com/office/officeart/2008/layout/RadialCluster"/>
    <dgm:cxn modelId="{2EEF4F43-5EC3-4F9A-9AD3-1EA85209CC29}" type="presOf" srcId="{1F19998C-2637-49C8-B434-9B06160F2ACE}" destId="{242EE930-69B0-4C40-A605-42ABBC06B461}" srcOrd="0" destOrd="0" presId="urn:microsoft.com/office/officeart/2008/layout/RadialCluster"/>
    <dgm:cxn modelId="{843AC566-BE9F-490A-B79E-EFAE98FB53E9}" srcId="{1F19998C-2637-49C8-B434-9B06160F2ACE}" destId="{C024FB0B-604D-45F4-8642-EBC1A11F9251}" srcOrd="0" destOrd="0" parTransId="{6A162E72-9819-4C28-AEF6-A63CEF03559F}" sibTransId="{FF0644F0-0D99-4D78-8FDA-B715579D5C46}"/>
    <dgm:cxn modelId="{50798577-5BCF-4C19-8531-44A626C769C3}" srcId="{1F19998C-2637-49C8-B434-9B06160F2ACE}" destId="{874359E2-549C-4245-9EDB-56CA0527B90D}" srcOrd="2" destOrd="0" parTransId="{E880F0A1-C243-416B-98B9-6DE8FFA7ECA4}" sibTransId="{53743189-B216-42F0-969C-EA3E83AA6259}"/>
    <dgm:cxn modelId="{26C09B94-DBB8-464E-8977-D6BC3D878EED}" type="presOf" srcId="{874359E2-549C-4245-9EDB-56CA0527B90D}" destId="{5B961C62-D283-430A-B17C-DF1A947EC923}" srcOrd="0" destOrd="0" presId="urn:microsoft.com/office/officeart/2008/layout/RadialCluster"/>
    <dgm:cxn modelId="{ED6FDC98-10E9-4843-A5DF-9E6812F24C81}" srcId="{1F19998C-2637-49C8-B434-9B06160F2ACE}" destId="{7B0C2AAF-842D-4CDF-B677-D6C5787A3173}" srcOrd="1" destOrd="0" parTransId="{35E85356-105F-4CDC-AB4C-E70DC35D60A9}" sibTransId="{DB000E75-D39C-47CB-9793-13DA49222A59}"/>
    <dgm:cxn modelId="{0BA588A2-0397-4546-A658-F9B89A7F5552}" type="presOf" srcId="{C339B778-7784-49D5-B4D8-353162786A7A}" destId="{1073B999-4B7D-44EE-836F-C4CC4AFAE6E8}" srcOrd="0" destOrd="0" presId="urn:microsoft.com/office/officeart/2008/layout/RadialCluster"/>
    <dgm:cxn modelId="{42137FDA-778F-477E-B6FA-40E0102AD610}" type="presOf" srcId="{E880F0A1-C243-416B-98B9-6DE8FFA7ECA4}" destId="{C560C706-CF61-4CA4-A414-6E103CC17F38}" srcOrd="0" destOrd="0" presId="urn:microsoft.com/office/officeart/2008/layout/RadialCluster"/>
    <dgm:cxn modelId="{E16107F6-43D1-479C-A973-8E6FBBB6A299}" srcId="{C339B778-7784-49D5-B4D8-353162786A7A}" destId="{1F19998C-2637-49C8-B434-9B06160F2ACE}" srcOrd="0" destOrd="0" parTransId="{236617BD-5837-42A7-9CA7-A69FF0479D11}" sibTransId="{89D00F31-30E8-4083-9484-6715D31D04DC}"/>
    <dgm:cxn modelId="{E4D662B3-7EE1-4761-9045-7B1A93382E51}" type="presParOf" srcId="{1073B999-4B7D-44EE-836F-C4CC4AFAE6E8}" destId="{7F8D1D19-E15F-4BE7-BCFE-7364B80BB961}" srcOrd="0" destOrd="0" presId="urn:microsoft.com/office/officeart/2008/layout/RadialCluster"/>
    <dgm:cxn modelId="{192E9632-D9B2-47ED-8CD1-27A5BDAF27FB}" type="presParOf" srcId="{7F8D1D19-E15F-4BE7-BCFE-7364B80BB961}" destId="{242EE930-69B0-4C40-A605-42ABBC06B461}" srcOrd="0" destOrd="0" presId="urn:microsoft.com/office/officeart/2008/layout/RadialCluster"/>
    <dgm:cxn modelId="{7F7A833D-51B5-402E-9CA2-294C3644B43D}" type="presParOf" srcId="{7F8D1D19-E15F-4BE7-BCFE-7364B80BB961}" destId="{EBAD56F2-7C7E-475F-AAF6-B2703FF6F869}" srcOrd="1" destOrd="0" presId="urn:microsoft.com/office/officeart/2008/layout/RadialCluster"/>
    <dgm:cxn modelId="{4CB6E0AC-B51C-411A-B394-52299F026A3F}" type="presParOf" srcId="{7F8D1D19-E15F-4BE7-BCFE-7364B80BB961}" destId="{3EAD3C96-DC26-4FEC-94FC-0B3C3FB665D1}" srcOrd="2" destOrd="0" presId="urn:microsoft.com/office/officeart/2008/layout/RadialCluster"/>
    <dgm:cxn modelId="{D19B4DDC-F14E-4396-B5C5-ABEE376C07E4}" type="presParOf" srcId="{7F8D1D19-E15F-4BE7-BCFE-7364B80BB961}" destId="{A180B7A8-0396-4892-99AB-1DB855922C9D}" srcOrd="3" destOrd="0" presId="urn:microsoft.com/office/officeart/2008/layout/RadialCluster"/>
    <dgm:cxn modelId="{7C0F4AED-82B2-4A69-8D18-6B8CF99822D0}" type="presParOf" srcId="{7F8D1D19-E15F-4BE7-BCFE-7364B80BB961}" destId="{9A820BF9-6C56-4C15-A097-283DC0E70A84}" srcOrd="4" destOrd="0" presId="urn:microsoft.com/office/officeart/2008/layout/RadialCluster"/>
    <dgm:cxn modelId="{CA1B66C2-FA17-40EC-A349-8B0E20981967}" type="presParOf" srcId="{7F8D1D19-E15F-4BE7-BCFE-7364B80BB961}" destId="{C560C706-CF61-4CA4-A414-6E103CC17F38}" srcOrd="5" destOrd="0" presId="urn:microsoft.com/office/officeart/2008/layout/RadialCluster"/>
    <dgm:cxn modelId="{FB131600-574C-4CCA-9386-04F5B8C7A2C2}" type="presParOf" srcId="{7F8D1D19-E15F-4BE7-BCFE-7364B80BB961}" destId="{5B961C62-D283-430A-B17C-DF1A947EC923}" srcOrd="6" destOrd="0" presId="urn:microsoft.com/office/officeart/2008/layout/RadialCluster"/>
  </dgm:cxnLst>
  <dgm:bg>
    <a:solidFill>
      <a:schemeClr val="accent2">
        <a:lumMod val="60000"/>
        <a:lumOff val="4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76A42569-52E0-4008-8A59-B9BD8C7A5441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EA3EEA29-0162-4BF1-AAA8-CC777A4D1314}">
      <dgm:prSet phldrT="[Text]" custT="1"/>
      <dgm:spPr>
        <a:solidFill>
          <a:srgbClr val="800000">
            <a:alpha val="85000"/>
          </a:srgbClr>
        </a:solidFill>
        <a:ln>
          <a:noFill/>
        </a:ln>
      </dgm:spPr>
      <dgm:t>
        <a:bodyPr/>
        <a:lstStyle/>
        <a:p>
          <a:pPr algn="ctr"/>
          <a:r>
            <a:rPr lang="en-IN" sz="2400" dirty="0"/>
            <a:t>Monthly Public Lectures</a:t>
          </a:r>
        </a:p>
      </dgm:t>
    </dgm:pt>
    <dgm:pt modelId="{4B3E75FC-1A3D-4157-B937-E074434F55E4}" type="parTrans" cxnId="{B40614A5-7957-47E1-AC40-2B1AC46BB158}">
      <dgm:prSet/>
      <dgm:spPr/>
      <dgm:t>
        <a:bodyPr/>
        <a:lstStyle/>
        <a:p>
          <a:endParaRPr lang="en-IN"/>
        </a:p>
      </dgm:t>
    </dgm:pt>
    <dgm:pt modelId="{F4164D27-3D25-47DE-A63E-8951AD9E2088}" type="sibTrans" cxnId="{B40614A5-7957-47E1-AC40-2B1AC46BB158}">
      <dgm:prSet/>
      <dgm:spPr/>
      <dgm:t>
        <a:bodyPr/>
        <a:lstStyle/>
        <a:p>
          <a:endParaRPr lang="en-IN"/>
        </a:p>
      </dgm:t>
    </dgm:pt>
    <dgm:pt modelId="{5D508749-87EE-45F1-986C-F83D70164DF0}">
      <dgm:prSet phldrT="[Text]" custT="1"/>
      <dgm:spPr>
        <a:solidFill>
          <a:srgbClr val="800000"/>
        </a:solidFill>
      </dgm:spPr>
      <dgm:t>
        <a:bodyPr/>
        <a:lstStyle/>
        <a:p>
          <a:pPr algn="ctr"/>
          <a:r>
            <a:rPr lang="en-IN" sz="2400" dirty="0"/>
            <a:t>Street plays &amp; </a:t>
          </a:r>
          <a:r>
            <a:rPr lang="en-IN" sz="2400" dirty="0" err="1"/>
            <a:t>Cyclothon</a:t>
          </a:r>
          <a:endParaRPr lang="en-IN" sz="2400" dirty="0"/>
        </a:p>
      </dgm:t>
    </dgm:pt>
    <dgm:pt modelId="{004274AB-022A-42E1-932D-747AFB5A540D}" type="parTrans" cxnId="{16AF2E3A-2882-4B25-AA2F-A6B797B613D4}">
      <dgm:prSet/>
      <dgm:spPr/>
      <dgm:t>
        <a:bodyPr/>
        <a:lstStyle/>
        <a:p>
          <a:endParaRPr lang="en-IN"/>
        </a:p>
      </dgm:t>
    </dgm:pt>
    <dgm:pt modelId="{CC6D31E1-52E3-4F47-820F-DCDEA605ADC3}" type="sibTrans" cxnId="{16AF2E3A-2882-4B25-AA2F-A6B797B613D4}">
      <dgm:prSet/>
      <dgm:spPr/>
      <dgm:t>
        <a:bodyPr/>
        <a:lstStyle/>
        <a:p>
          <a:endParaRPr lang="en-IN"/>
        </a:p>
      </dgm:t>
    </dgm:pt>
    <dgm:pt modelId="{79FEC83A-EBBB-4290-A2E4-F9229416AD42}">
      <dgm:prSet phldrT="[Text]" custT="1"/>
      <dgm:spPr>
        <a:solidFill>
          <a:srgbClr val="800000"/>
        </a:solidFill>
      </dgm:spPr>
      <dgm:t>
        <a:bodyPr/>
        <a:lstStyle/>
        <a:p>
          <a:pPr algn="ctr"/>
          <a:r>
            <a:rPr lang="en-IN" sz="2400" dirty="0"/>
            <a:t>REECH Programmes</a:t>
          </a:r>
        </a:p>
      </dgm:t>
    </dgm:pt>
    <dgm:pt modelId="{4B5ED7B4-C84C-4ACB-B45D-B87D0E2B4362}" type="parTrans" cxnId="{10D8EF29-E646-4CF1-9040-FC1087CA2C62}">
      <dgm:prSet/>
      <dgm:spPr/>
      <dgm:t>
        <a:bodyPr/>
        <a:lstStyle/>
        <a:p>
          <a:endParaRPr lang="en-IN"/>
        </a:p>
      </dgm:t>
    </dgm:pt>
    <dgm:pt modelId="{BE64BA17-8334-4B82-A65E-21A4A3107661}" type="sibTrans" cxnId="{10D8EF29-E646-4CF1-9040-FC1087CA2C62}">
      <dgm:prSet/>
      <dgm:spPr/>
      <dgm:t>
        <a:bodyPr/>
        <a:lstStyle/>
        <a:p>
          <a:endParaRPr lang="en-IN"/>
        </a:p>
      </dgm:t>
    </dgm:pt>
    <dgm:pt modelId="{FF474362-FC64-44A3-9E70-3AFDE79009BE}">
      <dgm:prSet phldrT="[Text]" custT="1"/>
      <dgm:spPr>
        <a:solidFill>
          <a:srgbClr val="800000"/>
        </a:solidFill>
      </dgm:spPr>
      <dgm:t>
        <a:bodyPr/>
        <a:lstStyle/>
        <a:p>
          <a:pPr algn="ctr"/>
          <a:r>
            <a:rPr lang="en-IN" sz="2400" dirty="0"/>
            <a:t>Observation of Commemorative Days</a:t>
          </a:r>
        </a:p>
      </dgm:t>
    </dgm:pt>
    <dgm:pt modelId="{BD451F6C-7500-414E-ADBF-170B2CF01440}" type="parTrans" cxnId="{2546C293-585B-4649-BCAF-2E5382C7DAFD}">
      <dgm:prSet/>
      <dgm:spPr/>
      <dgm:t>
        <a:bodyPr/>
        <a:lstStyle/>
        <a:p>
          <a:endParaRPr lang="en-IN"/>
        </a:p>
      </dgm:t>
    </dgm:pt>
    <dgm:pt modelId="{BC34C136-FA75-4B5C-B874-65BE3EAA82AF}" type="sibTrans" cxnId="{2546C293-585B-4649-BCAF-2E5382C7DAFD}">
      <dgm:prSet/>
      <dgm:spPr/>
      <dgm:t>
        <a:bodyPr/>
        <a:lstStyle/>
        <a:p>
          <a:endParaRPr lang="en-IN"/>
        </a:p>
      </dgm:t>
    </dgm:pt>
    <dgm:pt modelId="{B6BC244B-30BE-4D28-BF79-34EEB060C2C6}">
      <dgm:prSet phldrT="[Text]" custT="1"/>
      <dgm:spPr>
        <a:solidFill>
          <a:srgbClr val="800000"/>
        </a:solidFill>
      </dgm:spPr>
      <dgm:t>
        <a:bodyPr/>
        <a:lstStyle/>
        <a:p>
          <a:pPr algn="ctr"/>
          <a:r>
            <a:rPr lang="en-IN" sz="2400" dirty="0"/>
            <a:t>Radio Programmes</a:t>
          </a:r>
        </a:p>
      </dgm:t>
    </dgm:pt>
    <dgm:pt modelId="{A2DB75B3-CD17-4ECF-A67B-8F31B7EDC8DA}" type="parTrans" cxnId="{AF4811C7-00A8-448A-86EC-EB10A64F1299}">
      <dgm:prSet/>
      <dgm:spPr/>
      <dgm:t>
        <a:bodyPr/>
        <a:lstStyle/>
        <a:p>
          <a:endParaRPr lang="en-IN"/>
        </a:p>
      </dgm:t>
    </dgm:pt>
    <dgm:pt modelId="{C78D6B1F-DA46-4521-80D8-E0F495FA31FB}" type="sibTrans" cxnId="{AF4811C7-00A8-448A-86EC-EB10A64F1299}">
      <dgm:prSet/>
      <dgm:spPr/>
      <dgm:t>
        <a:bodyPr/>
        <a:lstStyle/>
        <a:p>
          <a:endParaRPr lang="en-IN"/>
        </a:p>
      </dgm:t>
    </dgm:pt>
    <dgm:pt modelId="{C63DBE4F-76B4-4717-B54B-5D19E4E8C9DD}">
      <dgm:prSet phldrT="[Text]" custT="1"/>
      <dgm:spPr>
        <a:solidFill>
          <a:srgbClr val="800000"/>
        </a:solidFill>
      </dgm:spPr>
      <dgm:t>
        <a:bodyPr/>
        <a:lstStyle/>
        <a:p>
          <a:pPr algn="ctr"/>
          <a:r>
            <a:rPr lang="en-IN" sz="2400" dirty="0"/>
            <a:t>Magazine &amp; Newspaper Articles</a:t>
          </a:r>
        </a:p>
      </dgm:t>
    </dgm:pt>
    <dgm:pt modelId="{7AB1E5AF-84DD-4FC6-8B93-26CEACC7DE2C}" type="parTrans" cxnId="{433C7B4F-6BCF-48C0-BFBC-49B9A369A47C}">
      <dgm:prSet/>
      <dgm:spPr/>
      <dgm:t>
        <a:bodyPr/>
        <a:lstStyle/>
        <a:p>
          <a:endParaRPr lang="en-IN"/>
        </a:p>
      </dgm:t>
    </dgm:pt>
    <dgm:pt modelId="{B10153CB-EA61-42B5-9E76-09A21633EA71}" type="sibTrans" cxnId="{433C7B4F-6BCF-48C0-BFBC-49B9A369A47C}">
      <dgm:prSet/>
      <dgm:spPr/>
      <dgm:t>
        <a:bodyPr/>
        <a:lstStyle/>
        <a:p>
          <a:endParaRPr lang="en-IN"/>
        </a:p>
      </dgm:t>
    </dgm:pt>
    <dgm:pt modelId="{9A186ED6-6AF8-4DD8-85A0-69DF070B9940}">
      <dgm:prSet phldrT="[Text]" custT="1"/>
      <dgm:spPr>
        <a:solidFill>
          <a:srgbClr val="800000"/>
        </a:solidFill>
      </dgm:spPr>
      <dgm:t>
        <a:bodyPr/>
        <a:lstStyle/>
        <a:p>
          <a:pPr algn="ctr"/>
          <a:r>
            <a:rPr lang="en-IN" sz="2400" dirty="0"/>
            <a:t>Public Orientation &amp; Sensitization </a:t>
          </a:r>
        </a:p>
      </dgm:t>
    </dgm:pt>
    <dgm:pt modelId="{9010E0A2-3EA7-41D0-BC62-1E2B01B73917}" type="sibTrans" cxnId="{336C65C2-ECC7-4DB0-81BB-CFB6CCFCC451}">
      <dgm:prSet/>
      <dgm:spPr/>
      <dgm:t>
        <a:bodyPr/>
        <a:lstStyle/>
        <a:p>
          <a:endParaRPr lang="en-IN"/>
        </a:p>
      </dgm:t>
    </dgm:pt>
    <dgm:pt modelId="{4CDEFFFC-897C-4B4F-9C69-731513EA1CFE}" type="parTrans" cxnId="{336C65C2-ECC7-4DB0-81BB-CFB6CCFCC451}">
      <dgm:prSet/>
      <dgm:spPr/>
      <dgm:t>
        <a:bodyPr/>
        <a:lstStyle/>
        <a:p>
          <a:endParaRPr lang="en-IN"/>
        </a:p>
      </dgm:t>
    </dgm:pt>
    <dgm:pt modelId="{6A1EE187-7AA4-467D-882F-FF27D42FEC09}">
      <dgm:prSet phldrT="[Text]" custT="1"/>
      <dgm:spPr>
        <a:solidFill>
          <a:srgbClr val="800000"/>
        </a:solidFill>
      </dgm:spPr>
      <dgm:t>
        <a:bodyPr/>
        <a:lstStyle/>
        <a:p>
          <a:pPr algn="ctr"/>
          <a:r>
            <a:rPr lang="en-IN" sz="2400" dirty="0"/>
            <a:t>Television Programmes</a:t>
          </a:r>
        </a:p>
      </dgm:t>
    </dgm:pt>
    <dgm:pt modelId="{DD0A84A9-EA31-423F-9CF4-84FB99268661}" type="parTrans" cxnId="{01F2DE6B-012C-4250-BC32-7F5440700FA7}">
      <dgm:prSet/>
      <dgm:spPr/>
      <dgm:t>
        <a:bodyPr/>
        <a:lstStyle/>
        <a:p>
          <a:endParaRPr lang="en-IN"/>
        </a:p>
      </dgm:t>
    </dgm:pt>
    <dgm:pt modelId="{721D6B33-2A20-4BE7-AD6D-776DBDC838DD}" type="sibTrans" cxnId="{01F2DE6B-012C-4250-BC32-7F5440700FA7}">
      <dgm:prSet/>
      <dgm:spPr/>
      <dgm:t>
        <a:bodyPr/>
        <a:lstStyle/>
        <a:p>
          <a:endParaRPr lang="en-IN"/>
        </a:p>
      </dgm:t>
    </dgm:pt>
    <dgm:pt modelId="{1B269B4E-E846-4B88-A1E1-4FE3B596D228}" type="pres">
      <dgm:prSet presAssocID="{76A42569-52E0-4008-8A59-B9BD8C7A5441}" presName="linear" presStyleCnt="0">
        <dgm:presLayoutVars>
          <dgm:dir/>
          <dgm:animLvl val="lvl"/>
          <dgm:resizeHandles val="exact"/>
        </dgm:presLayoutVars>
      </dgm:prSet>
      <dgm:spPr/>
    </dgm:pt>
    <dgm:pt modelId="{A8A090E8-0653-4C99-9E11-72A475F58763}" type="pres">
      <dgm:prSet presAssocID="{EA3EEA29-0162-4BF1-AAA8-CC777A4D1314}" presName="parentLin" presStyleCnt="0"/>
      <dgm:spPr/>
    </dgm:pt>
    <dgm:pt modelId="{2D373413-359D-4BD8-9837-0A6E40AC1E63}" type="pres">
      <dgm:prSet presAssocID="{EA3EEA29-0162-4BF1-AAA8-CC777A4D1314}" presName="parentLeftMargin" presStyleLbl="node1" presStyleIdx="0" presStyleCnt="8"/>
      <dgm:spPr/>
    </dgm:pt>
    <dgm:pt modelId="{C23738C2-6182-4D71-9A9C-561D675837E0}" type="pres">
      <dgm:prSet presAssocID="{EA3EEA29-0162-4BF1-AAA8-CC777A4D1314}" presName="parentText" presStyleLbl="node1" presStyleIdx="0" presStyleCnt="8" custLinFactY="4841" custLinFactNeighborY="100000">
        <dgm:presLayoutVars>
          <dgm:chMax val="0"/>
          <dgm:bulletEnabled val="1"/>
        </dgm:presLayoutVars>
      </dgm:prSet>
      <dgm:spPr/>
    </dgm:pt>
    <dgm:pt modelId="{F0B59FC8-188E-4513-9797-0B31F8EF4065}" type="pres">
      <dgm:prSet presAssocID="{EA3EEA29-0162-4BF1-AAA8-CC777A4D1314}" presName="negativeSpace" presStyleCnt="0"/>
      <dgm:spPr/>
    </dgm:pt>
    <dgm:pt modelId="{368F4AE3-1472-43B1-87F9-E524B7F2651B}" type="pres">
      <dgm:prSet presAssocID="{EA3EEA29-0162-4BF1-AAA8-CC777A4D1314}" presName="childText" presStyleLbl="conFgAcc1" presStyleIdx="0" presStyleCnt="8">
        <dgm:presLayoutVars>
          <dgm:bulletEnabled val="1"/>
        </dgm:presLayoutVars>
      </dgm:prSet>
      <dgm:spPr>
        <a:solidFill>
          <a:schemeClr val="accent2">
            <a:lumMod val="75000"/>
            <a:alpha val="90000"/>
          </a:schemeClr>
        </a:solidFill>
        <a:ln>
          <a:noFill/>
        </a:ln>
      </dgm:spPr>
    </dgm:pt>
    <dgm:pt modelId="{855999CF-F7C2-49DA-BD04-9474A073C796}" type="pres">
      <dgm:prSet presAssocID="{F4164D27-3D25-47DE-A63E-8951AD9E2088}" presName="spaceBetweenRectangles" presStyleCnt="0"/>
      <dgm:spPr/>
    </dgm:pt>
    <dgm:pt modelId="{7C892042-73A6-4867-B5A5-3D3D23971935}" type="pres">
      <dgm:prSet presAssocID="{9A186ED6-6AF8-4DD8-85A0-69DF070B9940}" presName="parentLin" presStyleCnt="0"/>
      <dgm:spPr/>
    </dgm:pt>
    <dgm:pt modelId="{215F35C9-F0E2-49E9-BE84-76EC678F8B2F}" type="pres">
      <dgm:prSet presAssocID="{9A186ED6-6AF8-4DD8-85A0-69DF070B9940}" presName="parentLeftMargin" presStyleLbl="node1" presStyleIdx="0" presStyleCnt="8"/>
      <dgm:spPr/>
    </dgm:pt>
    <dgm:pt modelId="{3DF799D5-CE24-49BA-BB1D-E6BA3159FB5D}" type="pres">
      <dgm:prSet presAssocID="{9A186ED6-6AF8-4DD8-85A0-69DF070B9940}" presName="parentText" presStyleLbl="node1" presStyleIdx="1" presStyleCnt="8" custLinFactNeighborX="11441" custLinFactNeighborY="73712">
        <dgm:presLayoutVars>
          <dgm:chMax val="0"/>
          <dgm:bulletEnabled val="1"/>
        </dgm:presLayoutVars>
      </dgm:prSet>
      <dgm:spPr/>
    </dgm:pt>
    <dgm:pt modelId="{1D07BDF2-BD28-4246-9223-C56113C9F489}" type="pres">
      <dgm:prSet presAssocID="{9A186ED6-6AF8-4DD8-85A0-69DF070B9940}" presName="negativeSpace" presStyleCnt="0"/>
      <dgm:spPr/>
    </dgm:pt>
    <dgm:pt modelId="{6A6A9526-4004-440C-83E2-729A8AFF0C0D}" type="pres">
      <dgm:prSet presAssocID="{9A186ED6-6AF8-4DD8-85A0-69DF070B9940}" presName="childText" presStyleLbl="conFgAcc1" presStyleIdx="1" presStyleCnt="8" custLinFactNeighborX="-2309" custLinFactNeighborY="-5520">
        <dgm:presLayoutVars>
          <dgm:bulletEnabled val="1"/>
        </dgm:presLayoutVars>
      </dgm:prSet>
      <dgm:spPr>
        <a:solidFill>
          <a:schemeClr val="accent2">
            <a:lumMod val="75000"/>
            <a:alpha val="90000"/>
          </a:schemeClr>
        </a:solidFill>
      </dgm:spPr>
    </dgm:pt>
    <dgm:pt modelId="{16C5EF1E-B348-41B8-A2B7-EE292ADFF895}" type="pres">
      <dgm:prSet presAssocID="{9010E0A2-3EA7-41D0-BC62-1E2B01B73917}" presName="spaceBetweenRectangles" presStyleCnt="0"/>
      <dgm:spPr/>
    </dgm:pt>
    <dgm:pt modelId="{15E7B001-8588-49EA-AAD8-EA8EDB94B288}" type="pres">
      <dgm:prSet presAssocID="{5D508749-87EE-45F1-986C-F83D70164DF0}" presName="parentLin" presStyleCnt="0"/>
      <dgm:spPr/>
    </dgm:pt>
    <dgm:pt modelId="{BACB6ACA-D3EA-448D-AD93-E62EAFE58DC3}" type="pres">
      <dgm:prSet presAssocID="{5D508749-87EE-45F1-986C-F83D70164DF0}" presName="parentLeftMargin" presStyleLbl="node1" presStyleIdx="1" presStyleCnt="8"/>
      <dgm:spPr/>
    </dgm:pt>
    <dgm:pt modelId="{2BFAA52B-FEF6-4A10-B097-9D13B2735111}" type="pres">
      <dgm:prSet presAssocID="{5D508749-87EE-45F1-986C-F83D70164DF0}" presName="parentText" presStyleLbl="node1" presStyleIdx="2" presStyleCnt="8" custLinFactNeighborX="11440" custLinFactNeighborY="47440">
        <dgm:presLayoutVars>
          <dgm:chMax val="0"/>
          <dgm:bulletEnabled val="1"/>
        </dgm:presLayoutVars>
      </dgm:prSet>
      <dgm:spPr/>
    </dgm:pt>
    <dgm:pt modelId="{B5AFD275-2571-4BC9-A137-B75D824D5D60}" type="pres">
      <dgm:prSet presAssocID="{5D508749-87EE-45F1-986C-F83D70164DF0}" presName="negativeSpace" presStyleCnt="0"/>
      <dgm:spPr/>
    </dgm:pt>
    <dgm:pt modelId="{273F403C-1499-4532-8843-A4A5F691389E}" type="pres">
      <dgm:prSet presAssocID="{5D508749-87EE-45F1-986C-F83D70164DF0}" presName="childText" presStyleLbl="conFgAcc1" presStyleIdx="2" presStyleCnt="8" custLinFactNeighborY="76535">
        <dgm:presLayoutVars>
          <dgm:bulletEnabled val="1"/>
        </dgm:presLayoutVars>
      </dgm:prSet>
      <dgm:spPr>
        <a:solidFill>
          <a:schemeClr val="accent2">
            <a:lumMod val="75000"/>
            <a:alpha val="90000"/>
          </a:schemeClr>
        </a:solidFill>
      </dgm:spPr>
    </dgm:pt>
    <dgm:pt modelId="{F8AB4A83-C63C-4F7F-9FD9-285E58E1C704}" type="pres">
      <dgm:prSet presAssocID="{CC6D31E1-52E3-4F47-820F-DCDEA605ADC3}" presName="spaceBetweenRectangles" presStyleCnt="0"/>
      <dgm:spPr/>
    </dgm:pt>
    <dgm:pt modelId="{0BBC09D6-52CC-471C-A523-8CB83160A5CA}" type="pres">
      <dgm:prSet presAssocID="{79FEC83A-EBBB-4290-A2E4-F9229416AD42}" presName="parentLin" presStyleCnt="0"/>
      <dgm:spPr/>
    </dgm:pt>
    <dgm:pt modelId="{44E42861-38BC-4310-B5D9-ADEC4F4BB282}" type="pres">
      <dgm:prSet presAssocID="{79FEC83A-EBBB-4290-A2E4-F9229416AD42}" presName="parentLeftMargin" presStyleLbl="node1" presStyleIdx="2" presStyleCnt="8" custLinFactNeighborX="45763" custLinFactNeighborY="-62773"/>
      <dgm:spPr/>
    </dgm:pt>
    <dgm:pt modelId="{A7865D65-E27A-4303-82ED-E9AB89364491}" type="pres">
      <dgm:prSet presAssocID="{79FEC83A-EBBB-4290-A2E4-F9229416AD42}" presName="parentText" presStyleLbl="node1" presStyleIdx="3" presStyleCnt="8" custLinFactNeighborX="19068" custLinFactNeighborY="22637">
        <dgm:presLayoutVars>
          <dgm:chMax val="0"/>
          <dgm:bulletEnabled val="1"/>
        </dgm:presLayoutVars>
      </dgm:prSet>
      <dgm:spPr/>
    </dgm:pt>
    <dgm:pt modelId="{89706D65-0B09-4BB0-99A1-1620DEB7218A}" type="pres">
      <dgm:prSet presAssocID="{79FEC83A-EBBB-4290-A2E4-F9229416AD42}" presName="negativeSpace" presStyleCnt="0"/>
      <dgm:spPr/>
    </dgm:pt>
    <dgm:pt modelId="{20983063-AEBA-45B7-93BC-71638E53FA17}" type="pres">
      <dgm:prSet presAssocID="{79FEC83A-EBBB-4290-A2E4-F9229416AD42}" presName="childText" presStyleLbl="conFgAcc1" presStyleIdx="3" presStyleCnt="8">
        <dgm:presLayoutVars>
          <dgm:bulletEnabled val="1"/>
        </dgm:presLayoutVars>
      </dgm:prSet>
      <dgm:spPr>
        <a:solidFill>
          <a:schemeClr val="accent2">
            <a:lumMod val="75000"/>
            <a:alpha val="90000"/>
          </a:schemeClr>
        </a:solidFill>
      </dgm:spPr>
    </dgm:pt>
    <dgm:pt modelId="{4802C1C9-FFC2-4277-88C3-30800C042068}" type="pres">
      <dgm:prSet presAssocID="{BE64BA17-8334-4B82-A65E-21A4A3107661}" presName="spaceBetweenRectangles" presStyleCnt="0"/>
      <dgm:spPr/>
    </dgm:pt>
    <dgm:pt modelId="{F2C6B95A-C6E8-477D-A067-76268BB42F4A}" type="pres">
      <dgm:prSet presAssocID="{FF474362-FC64-44A3-9E70-3AFDE79009BE}" presName="parentLin" presStyleCnt="0"/>
      <dgm:spPr/>
    </dgm:pt>
    <dgm:pt modelId="{0EFE50DC-BFB5-4EFC-BC9C-2E0CB0BE0B6F}" type="pres">
      <dgm:prSet presAssocID="{FF474362-FC64-44A3-9E70-3AFDE79009BE}" presName="parentLeftMargin" presStyleLbl="node1" presStyleIdx="3" presStyleCnt="8" custLinFactNeighborX="45763" custLinFactNeighborY="-62773"/>
      <dgm:spPr/>
    </dgm:pt>
    <dgm:pt modelId="{CF2BB1CE-35EF-47F6-8873-7E794861E5B2}" type="pres">
      <dgm:prSet presAssocID="{FF474362-FC64-44A3-9E70-3AFDE79009BE}" presName="parentText" presStyleLbl="node1" presStyleIdx="4" presStyleCnt="8" custLinFactNeighborX="7627" custLinFactNeighborY="16980">
        <dgm:presLayoutVars>
          <dgm:chMax val="0"/>
          <dgm:bulletEnabled val="1"/>
        </dgm:presLayoutVars>
      </dgm:prSet>
      <dgm:spPr/>
    </dgm:pt>
    <dgm:pt modelId="{09483C8D-03AA-471D-B9D2-E47FC2FDF22D}" type="pres">
      <dgm:prSet presAssocID="{FF474362-FC64-44A3-9E70-3AFDE79009BE}" presName="negativeSpace" presStyleCnt="0"/>
      <dgm:spPr/>
    </dgm:pt>
    <dgm:pt modelId="{C3D394C2-E785-46C7-B9EC-CACAD3C4869A}" type="pres">
      <dgm:prSet presAssocID="{FF474362-FC64-44A3-9E70-3AFDE79009BE}" presName="childText" presStyleLbl="conFgAcc1" presStyleIdx="4" presStyleCnt="8">
        <dgm:presLayoutVars>
          <dgm:bulletEnabled val="1"/>
        </dgm:presLayoutVars>
      </dgm:prSet>
      <dgm:spPr>
        <a:solidFill>
          <a:schemeClr val="accent2">
            <a:lumMod val="75000"/>
            <a:alpha val="90000"/>
          </a:schemeClr>
        </a:solidFill>
      </dgm:spPr>
    </dgm:pt>
    <dgm:pt modelId="{4EC46B7D-9626-4AD2-9F9E-E5B784E4263E}" type="pres">
      <dgm:prSet presAssocID="{BC34C136-FA75-4B5C-B874-65BE3EAA82AF}" presName="spaceBetweenRectangles" presStyleCnt="0"/>
      <dgm:spPr/>
    </dgm:pt>
    <dgm:pt modelId="{9501DF97-61C4-4AB2-98DA-1F68879B2F28}" type="pres">
      <dgm:prSet presAssocID="{B6BC244B-30BE-4D28-BF79-34EEB060C2C6}" presName="parentLin" presStyleCnt="0"/>
      <dgm:spPr/>
    </dgm:pt>
    <dgm:pt modelId="{4D1A2846-32A8-4F53-BF69-2561468228D0}" type="pres">
      <dgm:prSet presAssocID="{B6BC244B-30BE-4D28-BF79-34EEB060C2C6}" presName="parentLeftMargin" presStyleLbl="node1" presStyleIdx="4" presStyleCnt="8" custLinFactY="-6947" custLinFactNeighborX="7627" custLinFactNeighborY="-100000"/>
      <dgm:spPr/>
    </dgm:pt>
    <dgm:pt modelId="{1C4C7060-E7E0-4568-935F-5E4EDE0B050B}" type="pres">
      <dgm:prSet presAssocID="{B6BC244B-30BE-4D28-BF79-34EEB060C2C6}" presName="parentText" presStyleLbl="node1" presStyleIdx="5" presStyleCnt="8" custLinFactNeighborX="7627" custLinFactNeighborY="20287">
        <dgm:presLayoutVars>
          <dgm:chMax val="0"/>
          <dgm:bulletEnabled val="1"/>
        </dgm:presLayoutVars>
      </dgm:prSet>
      <dgm:spPr/>
    </dgm:pt>
    <dgm:pt modelId="{59059678-3913-4519-A502-867AC76DB2B8}" type="pres">
      <dgm:prSet presAssocID="{B6BC244B-30BE-4D28-BF79-34EEB060C2C6}" presName="negativeSpace" presStyleCnt="0"/>
      <dgm:spPr/>
    </dgm:pt>
    <dgm:pt modelId="{69BE87C1-1DA9-4595-9A1C-079A674CC0B3}" type="pres">
      <dgm:prSet presAssocID="{B6BC244B-30BE-4D28-BF79-34EEB060C2C6}" presName="childText" presStyleLbl="conFgAcc1" presStyleIdx="5" presStyleCnt="8">
        <dgm:presLayoutVars>
          <dgm:bulletEnabled val="1"/>
        </dgm:presLayoutVars>
      </dgm:prSet>
      <dgm:spPr>
        <a:solidFill>
          <a:schemeClr val="accent2">
            <a:lumMod val="75000"/>
            <a:alpha val="90000"/>
          </a:schemeClr>
        </a:solidFill>
      </dgm:spPr>
    </dgm:pt>
    <dgm:pt modelId="{91D42CBB-5FF0-4D64-AA12-D791A5BEAC3E}" type="pres">
      <dgm:prSet presAssocID="{C78D6B1F-DA46-4521-80D8-E0F495FA31FB}" presName="spaceBetweenRectangles" presStyleCnt="0"/>
      <dgm:spPr/>
    </dgm:pt>
    <dgm:pt modelId="{6FD04755-A8C2-4E62-ACCC-7516D7A98A5B}" type="pres">
      <dgm:prSet presAssocID="{6A1EE187-7AA4-467D-882F-FF27D42FEC09}" presName="parentLin" presStyleCnt="0"/>
      <dgm:spPr/>
    </dgm:pt>
    <dgm:pt modelId="{194E77C5-27CB-4292-BA51-BA7F72EC4362}" type="pres">
      <dgm:prSet presAssocID="{6A1EE187-7AA4-467D-882F-FF27D42FEC09}" presName="parentLeftMargin" presStyleLbl="node1" presStyleIdx="5" presStyleCnt="8" custLinFactNeighborX="15254" custLinFactNeighborY="-4213"/>
      <dgm:spPr/>
    </dgm:pt>
    <dgm:pt modelId="{519581B3-F01D-423E-8B9E-4A7049D39812}" type="pres">
      <dgm:prSet presAssocID="{6A1EE187-7AA4-467D-882F-FF27D42FEC09}" presName="parentText" presStyleLbl="node1" presStyleIdx="6" presStyleCnt="8" custLinFactNeighborY="17500">
        <dgm:presLayoutVars>
          <dgm:chMax val="0"/>
          <dgm:bulletEnabled val="1"/>
        </dgm:presLayoutVars>
      </dgm:prSet>
      <dgm:spPr/>
    </dgm:pt>
    <dgm:pt modelId="{9D96C847-93D1-44DE-8FAD-2ACD7F2F5AF0}" type="pres">
      <dgm:prSet presAssocID="{6A1EE187-7AA4-467D-882F-FF27D42FEC09}" presName="negativeSpace" presStyleCnt="0"/>
      <dgm:spPr/>
    </dgm:pt>
    <dgm:pt modelId="{54E8EA9B-3508-459C-980B-D0C9B8EBA682}" type="pres">
      <dgm:prSet presAssocID="{6A1EE187-7AA4-467D-882F-FF27D42FEC09}" presName="childText" presStyleLbl="conFgAcc1" presStyleIdx="6" presStyleCnt="8">
        <dgm:presLayoutVars>
          <dgm:bulletEnabled val="1"/>
        </dgm:presLayoutVars>
      </dgm:prSet>
      <dgm:spPr>
        <a:solidFill>
          <a:schemeClr val="accent2">
            <a:lumMod val="75000"/>
            <a:alpha val="90000"/>
          </a:schemeClr>
        </a:solidFill>
      </dgm:spPr>
    </dgm:pt>
    <dgm:pt modelId="{7A630932-90FC-40DF-9232-7EF299068AF6}" type="pres">
      <dgm:prSet presAssocID="{721D6B33-2A20-4BE7-AD6D-776DBDC838DD}" presName="spaceBetweenRectangles" presStyleCnt="0"/>
      <dgm:spPr/>
    </dgm:pt>
    <dgm:pt modelId="{0990C061-7C9F-401E-996B-154C99D1DD6C}" type="pres">
      <dgm:prSet presAssocID="{C63DBE4F-76B4-4717-B54B-5D19E4E8C9DD}" presName="parentLin" presStyleCnt="0"/>
      <dgm:spPr/>
    </dgm:pt>
    <dgm:pt modelId="{BDA34EAC-2BB7-492C-BF79-AC5669CF3421}" type="pres">
      <dgm:prSet presAssocID="{C63DBE4F-76B4-4717-B54B-5D19E4E8C9DD}" presName="parentLeftMargin" presStyleLbl="node1" presStyleIdx="6" presStyleCnt="8" custLinFactY="-2054" custLinFactNeighborX="15254" custLinFactNeighborY="-100000"/>
      <dgm:spPr/>
    </dgm:pt>
    <dgm:pt modelId="{DD09069E-1C24-48F3-BC52-33E6369D32F7}" type="pres">
      <dgm:prSet presAssocID="{C63DBE4F-76B4-4717-B54B-5D19E4E8C9DD}" presName="parentText" presStyleLbl="node1" presStyleIdx="7" presStyleCnt="8" custLinFactNeighborX="15254" custLinFactNeighborY="2049">
        <dgm:presLayoutVars>
          <dgm:chMax val="0"/>
          <dgm:bulletEnabled val="1"/>
        </dgm:presLayoutVars>
      </dgm:prSet>
      <dgm:spPr/>
    </dgm:pt>
    <dgm:pt modelId="{2ADF37DA-7272-481C-9B70-5A386A0EAD48}" type="pres">
      <dgm:prSet presAssocID="{C63DBE4F-76B4-4717-B54B-5D19E4E8C9DD}" presName="negativeSpace" presStyleCnt="0"/>
      <dgm:spPr/>
    </dgm:pt>
    <dgm:pt modelId="{5796E3E0-6EAC-4633-B677-050FC2F887E5}" type="pres">
      <dgm:prSet presAssocID="{C63DBE4F-76B4-4717-B54B-5D19E4E8C9DD}" presName="childText" presStyleLbl="conFgAcc1" presStyleIdx="7" presStyleCnt="8">
        <dgm:presLayoutVars>
          <dgm:bulletEnabled val="1"/>
        </dgm:presLayoutVars>
      </dgm:prSet>
      <dgm:spPr>
        <a:solidFill>
          <a:schemeClr val="accent2">
            <a:lumMod val="75000"/>
            <a:alpha val="90000"/>
          </a:schemeClr>
        </a:solidFill>
      </dgm:spPr>
    </dgm:pt>
  </dgm:ptLst>
  <dgm:cxnLst>
    <dgm:cxn modelId="{0D1B1129-AF41-4C7A-8BC5-63A7FF81ADC7}" type="presOf" srcId="{5D508749-87EE-45F1-986C-F83D70164DF0}" destId="{2BFAA52B-FEF6-4A10-B097-9D13B2735111}" srcOrd="1" destOrd="0" presId="urn:microsoft.com/office/officeart/2005/8/layout/list1"/>
    <dgm:cxn modelId="{10D8EF29-E646-4CF1-9040-FC1087CA2C62}" srcId="{76A42569-52E0-4008-8A59-B9BD8C7A5441}" destId="{79FEC83A-EBBB-4290-A2E4-F9229416AD42}" srcOrd="3" destOrd="0" parTransId="{4B5ED7B4-C84C-4ACB-B45D-B87D0E2B4362}" sibTransId="{BE64BA17-8334-4B82-A65E-21A4A3107661}"/>
    <dgm:cxn modelId="{16AF2E3A-2882-4B25-AA2F-A6B797B613D4}" srcId="{76A42569-52E0-4008-8A59-B9BD8C7A5441}" destId="{5D508749-87EE-45F1-986C-F83D70164DF0}" srcOrd="2" destOrd="0" parTransId="{004274AB-022A-42E1-932D-747AFB5A540D}" sibTransId="{CC6D31E1-52E3-4F47-820F-DCDEA605ADC3}"/>
    <dgm:cxn modelId="{BCEC505C-47CE-42E3-AF3C-63F96A82F4D5}" type="presOf" srcId="{79FEC83A-EBBB-4290-A2E4-F9229416AD42}" destId="{A7865D65-E27A-4303-82ED-E9AB89364491}" srcOrd="1" destOrd="0" presId="urn:microsoft.com/office/officeart/2005/8/layout/list1"/>
    <dgm:cxn modelId="{734C9C63-7784-4BA5-B2DB-1DCCDDE9EECD}" type="presOf" srcId="{B6BC244B-30BE-4D28-BF79-34EEB060C2C6}" destId="{4D1A2846-32A8-4F53-BF69-2561468228D0}" srcOrd="0" destOrd="0" presId="urn:microsoft.com/office/officeart/2005/8/layout/list1"/>
    <dgm:cxn modelId="{01F2DE6B-012C-4250-BC32-7F5440700FA7}" srcId="{76A42569-52E0-4008-8A59-B9BD8C7A5441}" destId="{6A1EE187-7AA4-467D-882F-FF27D42FEC09}" srcOrd="6" destOrd="0" parTransId="{DD0A84A9-EA31-423F-9CF4-84FB99268661}" sibTransId="{721D6B33-2A20-4BE7-AD6D-776DBDC838DD}"/>
    <dgm:cxn modelId="{433C7B4F-6BCF-48C0-BFBC-49B9A369A47C}" srcId="{76A42569-52E0-4008-8A59-B9BD8C7A5441}" destId="{C63DBE4F-76B4-4717-B54B-5D19E4E8C9DD}" srcOrd="7" destOrd="0" parTransId="{7AB1E5AF-84DD-4FC6-8B93-26CEACC7DE2C}" sibTransId="{B10153CB-EA61-42B5-9E76-09A21633EA71}"/>
    <dgm:cxn modelId="{82785E76-A5EF-4AFF-BE44-AF53620EE567}" type="presOf" srcId="{6A1EE187-7AA4-467D-882F-FF27D42FEC09}" destId="{194E77C5-27CB-4292-BA51-BA7F72EC4362}" srcOrd="0" destOrd="0" presId="urn:microsoft.com/office/officeart/2005/8/layout/list1"/>
    <dgm:cxn modelId="{D03CCA7A-A3F6-480B-806E-B7638947D8C4}" type="presOf" srcId="{5D508749-87EE-45F1-986C-F83D70164DF0}" destId="{BACB6ACA-D3EA-448D-AD93-E62EAFE58DC3}" srcOrd="0" destOrd="0" presId="urn:microsoft.com/office/officeart/2005/8/layout/list1"/>
    <dgm:cxn modelId="{2546C293-585B-4649-BCAF-2E5382C7DAFD}" srcId="{76A42569-52E0-4008-8A59-B9BD8C7A5441}" destId="{FF474362-FC64-44A3-9E70-3AFDE79009BE}" srcOrd="4" destOrd="0" parTransId="{BD451F6C-7500-414E-ADBF-170B2CF01440}" sibTransId="{BC34C136-FA75-4B5C-B874-65BE3EAA82AF}"/>
    <dgm:cxn modelId="{EAA6F096-18E8-4FEC-99FD-D8448A05D78E}" type="presOf" srcId="{FF474362-FC64-44A3-9E70-3AFDE79009BE}" destId="{0EFE50DC-BFB5-4EFC-BC9C-2E0CB0BE0B6F}" srcOrd="0" destOrd="0" presId="urn:microsoft.com/office/officeart/2005/8/layout/list1"/>
    <dgm:cxn modelId="{17E9249B-DE91-4C6E-9B87-5EF94386E93C}" type="presOf" srcId="{9A186ED6-6AF8-4DD8-85A0-69DF070B9940}" destId="{215F35C9-F0E2-49E9-BE84-76EC678F8B2F}" srcOrd="0" destOrd="0" presId="urn:microsoft.com/office/officeart/2005/8/layout/list1"/>
    <dgm:cxn modelId="{B40614A5-7957-47E1-AC40-2B1AC46BB158}" srcId="{76A42569-52E0-4008-8A59-B9BD8C7A5441}" destId="{EA3EEA29-0162-4BF1-AAA8-CC777A4D1314}" srcOrd="0" destOrd="0" parTransId="{4B3E75FC-1A3D-4157-B937-E074434F55E4}" sibTransId="{F4164D27-3D25-47DE-A63E-8951AD9E2088}"/>
    <dgm:cxn modelId="{333375BE-E569-4FEB-8127-3AE92E4DF55A}" type="presOf" srcId="{9A186ED6-6AF8-4DD8-85A0-69DF070B9940}" destId="{3DF799D5-CE24-49BA-BB1D-E6BA3159FB5D}" srcOrd="1" destOrd="0" presId="urn:microsoft.com/office/officeart/2005/8/layout/list1"/>
    <dgm:cxn modelId="{14AD1AC1-80EC-4A8F-96D4-14288C2D21F4}" type="presOf" srcId="{FF474362-FC64-44A3-9E70-3AFDE79009BE}" destId="{CF2BB1CE-35EF-47F6-8873-7E794861E5B2}" srcOrd="1" destOrd="0" presId="urn:microsoft.com/office/officeart/2005/8/layout/list1"/>
    <dgm:cxn modelId="{336C65C2-ECC7-4DB0-81BB-CFB6CCFCC451}" srcId="{76A42569-52E0-4008-8A59-B9BD8C7A5441}" destId="{9A186ED6-6AF8-4DD8-85A0-69DF070B9940}" srcOrd="1" destOrd="0" parTransId="{4CDEFFFC-897C-4B4F-9C69-731513EA1CFE}" sibTransId="{9010E0A2-3EA7-41D0-BC62-1E2B01B73917}"/>
    <dgm:cxn modelId="{AF4811C7-00A8-448A-86EC-EB10A64F1299}" srcId="{76A42569-52E0-4008-8A59-B9BD8C7A5441}" destId="{B6BC244B-30BE-4D28-BF79-34EEB060C2C6}" srcOrd="5" destOrd="0" parTransId="{A2DB75B3-CD17-4ECF-A67B-8F31B7EDC8DA}" sibTransId="{C78D6B1F-DA46-4521-80D8-E0F495FA31FB}"/>
    <dgm:cxn modelId="{F4BA94CD-23E9-44C7-AE31-5ABD387302FF}" type="presOf" srcId="{C63DBE4F-76B4-4717-B54B-5D19E4E8C9DD}" destId="{DD09069E-1C24-48F3-BC52-33E6369D32F7}" srcOrd="1" destOrd="0" presId="urn:microsoft.com/office/officeart/2005/8/layout/list1"/>
    <dgm:cxn modelId="{CAC5C3D1-4248-424C-8F6B-2DE0A6D2EEFD}" type="presOf" srcId="{B6BC244B-30BE-4D28-BF79-34EEB060C2C6}" destId="{1C4C7060-E7E0-4568-935F-5E4EDE0B050B}" srcOrd="1" destOrd="0" presId="urn:microsoft.com/office/officeart/2005/8/layout/list1"/>
    <dgm:cxn modelId="{C2DFDCD9-4506-4E72-9C27-C16B06F25D7C}" type="presOf" srcId="{76A42569-52E0-4008-8A59-B9BD8C7A5441}" destId="{1B269B4E-E846-4B88-A1E1-4FE3B596D228}" srcOrd="0" destOrd="0" presId="urn:microsoft.com/office/officeart/2005/8/layout/list1"/>
    <dgm:cxn modelId="{8C190ADA-5F16-4B37-A93D-476A7FA4A40D}" type="presOf" srcId="{6A1EE187-7AA4-467D-882F-FF27D42FEC09}" destId="{519581B3-F01D-423E-8B9E-4A7049D39812}" srcOrd="1" destOrd="0" presId="urn:microsoft.com/office/officeart/2005/8/layout/list1"/>
    <dgm:cxn modelId="{C66C03E9-A4EF-4FE4-84A9-DB5BCBD7A640}" type="presOf" srcId="{EA3EEA29-0162-4BF1-AAA8-CC777A4D1314}" destId="{2D373413-359D-4BD8-9837-0A6E40AC1E63}" srcOrd="0" destOrd="0" presId="urn:microsoft.com/office/officeart/2005/8/layout/list1"/>
    <dgm:cxn modelId="{5F35A0ED-2CEE-4711-AFD5-ACCB40718828}" type="presOf" srcId="{C63DBE4F-76B4-4717-B54B-5D19E4E8C9DD}" destId="{BDA34EAC-2BB7-492C-BF79-AC5669CF3421}" srcOrd="0" destOrd="0" presId="urn:microsoft.com/office/officeart/2005/8/layout/list1"/>
    <dgm:cxn modelId="{FF3F09F6-487F-4A13-9F5E-38E5AEFC9774}" type="presOf" srcId="{79FEC83A-EBBB-4290-A2E4-F9229416AD42}" destId="{44E42861-38BC-4310-B5D9-ADEC4F4BB282}" srcOrd="0" destOrd="0" presId="urn:microsoft.com/office/officeart/2005/8/layout/list1"/>
    <dgm:cxn modelId="{C26435FF-05E1-457A-89AC-A83894C6C4F3}" type="presOf" srcId="{EA3EEA29-0162-4BF1-AAA8-CC777A4D1314}" destId="{C23738C2-6182-4D71-9A9C-561D675837E0}" srcOrd="1" destOrd="0" presId="urn:microsoft.com/office/officeart/2005/8/layout/list1"/>
    <dgm:cxn modelId="{F3E18D6C-78B4-4CC6-82C6-F268AA09FDD3}" type="presParOf" srcId="{1B269B4E-E846-4B88-A1E1-4FE3B596D228}" destId="{A8A090E8-0653-4C99-9E11-72A475F58763}" srcOrd="0" destOrd="0" presId="urn:microsoft.com/office/officeart/2005/8/layout/list1"/>
    <dgm:cxn modelId="{71B209B0-002B-422A-AA85-E03BE1C176F8}" type="presParOf" srcId="{A8A090E8-0653-4C99-9E11-72A475F58763}" destId="{2D373413-359D-4BD8-9837-0A6E40AC1E63}" srcOrd="0" destOrd="0" presId="urn:microsoft.com/office/officeart/2005/8/layout/list1"/>
    <dgm:cxn modelId="{FDB64B39-E04B-4CF0-9103-D625AE3E422C}" type="presParOf" srcId="{A8A090E8-0653-4C99-9E11-72A475F58763}" destId="{C23738C2-6182-4D71-9A9C-561D675837E0}" srcOrd="1" destOrd="0" presId="urn:microsoft.com/office/officeart/2005/8/layout/list1"/>
    <dgm:cxn modelId="{0201138F-711F-4621-AF4C-6E7DC412AEFA}" type="presParOf" srcId="{1B269B4E-E846-4B88-A1E1-4FE3B596D228}" destId="{F0B59FC8-188E-4513-9797-0B31F8EF4065}" srcOrd="1" destOrd="0" presId="urn:microsoft.com/office/officeart/2005/8/layout/list1"/>
    <dgm:cxn modelId="{EABA605D-69C1-4AB9-8D19-2773B0C90780}" type="presParOf" srcId="{1B269B4E-E846-4B88-A1E1-4FE3B596D228}" destId="{368F4AE3-1472-43B1-87F9-E524B7F2651B}" srcOrd="2" destOrd="0" presId="urn:microsoft.com/office/officeart/2005/8/layout/list1"/>
    <dgm:cxn modelId="{F0CAAA37-D0DC-4F42-9350-63D7AB23254C}" type="presParOf" srcId="{1B269B4E-E846-4B88-A1E1-4FE3B596D228}" destId="{855999CF-F7C2-49DA-BD04-9474A073C796}" srcOrd="3" destOrd="0" presId="urn:microsoft.com/office/officeart/2005/8/layout/list1"/>
    <dgm:cxn modelId="{37F69973-C6FE-4AC5-9FCA-2FAAA2C2354B}" type="presParOf" srcId="{1B269B4E-E846-4B88-A1E1-4FE3B596D228}" destId="{7C892042-73A6-4867-B5A5-3D3D23971935}" srcOrd="4" destOrd="0" presId="urn:microsoft.com/office/officeart/2005/8/layout/list1"/>
    <dgm:cxn modelId="{37DBB620-3BA9-4608-A1C9-953B70447F3F}" type="presParOf" srcId="{7C892042-73A6-4867-B5A5-3D3D23971935}" destId="{215F35C9-F0E2-49E9-BE84-76EC678F8B2F}" srcOrd="0" destOrd="0" presId="urn:microsoft.com/office/officeart/2005/8/layout/list1"/>
    <dgm:cxn modelId="{74DB5E05-9FAE-48E9-A828-0AAA73BF77A3}" type="presParOf" srcId="{7C892042-73A6-4867-B5A5-3D3D23971935}" destId="{3DF799D5-CE24-49BA-BB1D-E6BA3159FB5D}" srcOrd="1" destOrd="0" presId="urn:microsoft.com/office/officeart/2005/8/layout/list1"/>
    <dgm:cxn modelId="{2FB3F115-21AF-4FD4-8DEF-528FBB97DD85}" type="presParOf" srcId="{1B269B4E-E846-4B88-A1E1-4FE3B596D228}" destId="{1D07BDF2-BD28-4246-9223-C56113C9F489}" srcOrd="5" destOrd="0" presId="urn:microsoft.com/office/officeart/2005/8/layout/list1"/>
    <dgm:cxn modelId="{61B71399-1AF2-4B65-BCB7-6E79A268ACBD}" type="presParOf" srcId="{1B269B4E-E846-4B88-A1E1-4FE3B596D228}" destId="{6A6A9526-4004-440C-83E2-729A8AFF0C0D}" srcOrd="6" destOrd="0" presId="urn:microsoft.com/office/officeart/2005/8/layout/list1"/>
    <dgm:cxn modelId="{B7A33445-425B-41F2-B330-04A9F1BAB2F0}" type="presParOf" srcId="{1B269B4E-E846-4B88-A1E1-4FE3B596D228}" destId="{16C5EF1E-B348-41B8-A2B7-EE292ADFF895}" srcOrd="7" destOrd="0" presId="urn:microsoft.com/office/officeart/2005/8/layout/list1"/>
    <dgm:cxn modelId="{1534CC74-5F29-43FA-A952-AAC7670C3767}" type="presParOf" srcId="{1B269B4E-E846-4B88-A1E1-4FE3B596D228}" destId="{15E7B001-8588-49EA-AAD8-EA8EDB94B288}" srcOrd="8" destOrd="0" presId="urn:microsoft.com/office/officeart/2005/8/layout/list1"/>
    <dgm:cxn modelId="{C82A4D2B-9E6D-4F49-A5D1-7EC47C4DF7EB}" type="presParOf" srcId="{15E7B001-8588-49EA-AAD8-EA8EDB94B288}" destId="{BACB6ACA-D3EA-448D-AD93-E62EAFE58DC3}" srcOrd="0" destOrd="0" presId="urn:microsoft.com/office/officeart/2005/8/layout/list1"/>
    <dgm:cxn modelId="{5B3B9534-258B-42AC-98FC-80D6F9E728D9}" type="presParOf" srcId="{15E7B001-8588-49EA-AAD8-EA8EDB94B288}" destId="{2BFAA52B-FEF6-4A10-B097-9D13B2735111}" srcOrd="1" destOrd="0" presId="urn:microsoft.com/office/officeart/2005/8/layout/list1"/>
    <dgm:cxn modelId="{13923CE7-4B50-4229-9F87-966144542CE9}" type="presParOf" srcId="{1B269B4E-E846-4B88-A1E1-4FE3B596D228}" destId="{B5AFD275-2571-4BC9-A137-B75D824D5D60}" srcOrd="9" destOrd="0" presId="urn:microsoft.com/office/officeart/2005/8/layout/list1"/>
    <dgm:cxn modelId="{83814231-0A2E-48C6-A634-C6D23E1AA4A5}" type="presParOf" srcId="{1B269B4E-E846-4B88-A1E1-4FE3B596D228}" destId="{273F403C-1499-4532-8843-A4A5F691389E}" srcOrd="10" destOrd="0" presId="urn:microsoft.com/office/officeart/2005/8/layout/list1"/>
    <dgm:cxn modelId="{F60BC90A-2C1F-48DF-A0B8-54CC721765D3}" type="presParOf" srcId="{1B269B4E-E846-4B88-A1E1-4FE3B596D228}" destId="{F8AB4A83-C63C-4F7F-9FD9-285E58E1C704}" srcOrd="11" destOrd="0" presId="urn:microsoft.com/office/officeart/2005/8/layout/list1"/>
    <dgm:cxn modelId="{4B2589F9-7F52-40BC-A932-556C20FC0E2A}" type="presParOf" srcId="{1B269B4E-E846-4B88-A1E1-4FE3B596D228}" destId="{0BBC09D6-52CC-471C-A523-8CB83160A5CA}" srcOrd="12" destOrd="0" presId="urn:microsoft.com/office/officeart/2005/8/layout/list1"/>
    <dgm:cxn modelId="{D191A26A-FCD8-443F-B925-A283CF629B4E}" type="presParOf" srcId="{0BBC09D6-52CC-471C-A523-8CB83160A5CA}" destId="{44E42861-38BC-4310-B5D9-ADEC4F4BB282}" srcOrd="0" destOrd="0" presId="urn:microsoft.com/office/officeart/2005/8/layout/list1"/>
    <dgm:cxn modelId="{C9C336A4-1435-4D01-ACA7-8E95AE8217C7}" type="presParOf" srcId="{0BBC09D6-52CC-471C-A523-8CB83160A5CA}" destId="{A7865D65-E27A-4303-82ED-E9AB89364491}" srcOrd="1" destOrd="0" presId="urn:microsoft.com/office/officeart/2005/8/layout/list1"/>
    <dgm:cxn modelId="{62F6D49D-5309-4295-BCBE-EF2E532BBE67}" type="presParOf" srcId="{1B269B4E-E846-4B88-A1E1-4FE3B596D228}" destId="{89706D65-0B09-4BB0-99A1-1620DEB7218A}" srcOrd="13" destOrd="0" presId="urn:microsoft.com/office/officeart/2005/8/layout/list1"/>
    <dgm:cxn modelId="{AF47BB63-EDED-4B09-B844-0BE12C2F0739}" type="presParOf" srcId="{1B269B4E-E846-4B88-A1E1-4FE3B596D228}" destId="{20983063-AEBA-45B7-93BC-71638E53FA17}" srcOrd="14" destOrd="0" presId="urn:microsoft.com/office/officeart/2005/8/layout/list1"/>
    <dgm:cxn modelId="{51A9725C-7208-49CB-93B6-80BD78D7F326}" type="presParOf" srcId="{1B269B4E-E846-4B88-A1E1-4FE3B596D228}" destId="{4802C1C9-FFC2-4277-88C3-30800C042068}" srcOrd="15" destOrd="0" presId="urn:microsoft.com/office/officeart/2005/8/layout/list1"/>
    <dgm:cxn modelId="{71AC4725-B8D8-475E-BB39-B2683F6A4620}" type="presParOf" srcId="{1B269B4E-E846-4B88-A1E1-4FE3B596D228}" destId="{F2C6B95A-C6E8-477D-A067-76268BB42F4A}" srcOrd="16" destOrd="0" presId="urn:microsoft.com/office/officeart/2005/8/layout/list1"/>
    <dgm:cxn modelId="{C78FB1D7-6973-409A-B699-086AF6B1C73B}" type="presParOf" srcId="{F2C6B95A-C6E8-477D-A067-76268BB42F4A}" destId="{0EFE50DC-BFB5-4EFC-BC9C-2E0CB0BE0B6F}" srcOrd="0" destOrd="0" presId="urn:microsoft.com/office/officeart/2005/8/layout/list1"/>
    <dgm:cxn modelId="{3BC7723D-0865-4147-B8E0-768793C58972}" type="presParOf" srcId="{F2C6B95A-C6E8-477D-A067-76268BB42F4A}" destId="{CF2BB1CE-35EF-47F6-8873-7E794861E5B2}" srcOrd="1" destOrd="0" presId="urn:microsoft.com/office/officeart/2005/8/layout/list1"/>
    <dgm:cxn modelId="{E5A7C049-D2BC-41F8-A2C8-0B8FA3099B55}" type="presParOf" srcId="{1B269B4E-E846-4B88-A1E1-4FE3B596D228}" destId="{09483C8D-03AA-471D-B9D2-E47FC2FDF22D}" srcOrd="17" destOrd="0" presId="urn:microsoft.com/office/officeart/2005/8/layout/list1"/>
    <dgm:cxn modelId="{72DAB1BC-CFAE-44B8-8508-00D4A72073EB}" type="presParOf" srcId="{1B269B4E-E846-4B88-A1E1-4FE3B596D228}" destId="{C3D394C2-E785-46C7-B9EC-CACAD3C4869A}" srcOrd="18" destOrd="0" presId="urn:microsoft.com/office/officeart/2005/8/layout/list1"/>
    <dgm:cxn modelId="{FD612C19-69B9-465B-99DD-BB974AAAE382}" type="presParOf" srcId="{1B269B4E-E846-4B88-A1E1-4FE3B596D228}" destId="{4EC46B7D-9626-4AD2-9F9E-E5B784E4263E}" srcOrd="19" destOrd="0" presId="urn:microsoft.com/office/officeart/2005/8/layout/list1"/>
    <dgm:cxn modelId="{DFA3808F-7C21-4E84-9554-74405453863E}" type="presParOf" srcId="{1B269B4E-E846-4B88-A1E1-4FE3B596D228}" destId="{9501DF97-61C4-4AB2-98DA-1F68879B2F28}" srcOrd="20" destOrd="0" presId="urn:microsoft.com/office/officeart/2005/8/layout/list1"/>
    <dgm:cxn modelId="{4EAD05C3-04ED-497B-8D37-A36CD5050B62}" type="presParOf" srcId="{9501DF97-61C4-4AB2-98DA-1F68879B2F28}" destId="{4D1A2846-32A8-4F53-BF69-2561468228D0}" srcOrd="0" destOrd="0" presId="urn:microsoft.com/office/officeart/2005/8/layout/list1"/>
    <dgm:cxn modelId="{369834BF-E33C-4B50-9D04-4DDEDFC8A080}" type="presParOf" srcId="{9501DF97-61C4-4AB2-98DA-1F68879B2F28}" destId="{1C4C7060-E7E0-4568-935F-5E4EDE0B050B}" srcOrd="1" destOrd="0" presId="urn:microsoft.com/office/officeart/2005/8/layout/list1"/>
    <dgm:cxn modelId="{1DAC61B8-15B8-4A7D-B58B-3C9C1F192476}" type="presParOf" srcId="{1B269B4E-E846-4B88-A1E1-4FE3B596D228}" destId="{59059678-3913-4519-A502-867AC76DB2B8}" srcOrd="21" destOrd="0" presId="urn:microsoft.com/office/officeart/2005/8/layout/list1"/>
    <dgm:cxn modelId="{FAF3BC6F-CEB1-4925-9618-21A2443C98E2}" type="presParOf" srcId="{1B269B4E-E846-4B88-A1E1-4FE3B596D228}" destId="{69BE87C1-1DA9-4595-9A1C-079A674CC0B3}" srcOrd="22" destOrd="0" presId="urn:microsoft.com/office/officeart/2005/8/layout/list1"/>
    <dgm:cxn modelId="{31D6C2D7-9638-4092-8EC4-B3E937D95BCA}" type="presParOf" srcId="{1B269B4E-E846-4B88-A1E1-4FE3B596D228}" destId="{91D42CBB-5FF0-4D64-AA12-D791A5BEAC3E}" srcOrd="23" destOrd="0" presId="urn:microsoft.com/office/officeart/2005/8/layout/list1"/>
    <dgm:cxn modelId="{8771A721-C138-4E46-9721-C49D84E4185A}" type="presParOf" srcId="{1B269B4E-E846-4B88-A1E1-4FE3B596D228}" destId="{6FD04755-A8C2-4E62-ACCC-7516D7A98A5B}" srcOrd="24" destOrd="0" presId="urn:microsoft.com/office/officeart/2005/8/layout/list1"/>
    <dgm:cxn modelId="{9230FD17-4726-4B00-B95A-F4EFC4C82B7D}" type="presParOf" srcId="{6FD04755-A8C2-4E62-ACCC-7516D7A98A5B}" destId="{194E77C5-27CB-4292-BA51-BA7F72EC4362}" srcOrd="0" destOrd="0" presId="urn:microsoft.com/office/officeart/2005/8/layout/list1"/>
    <dgm:cxn modelId="{66068D96-DD70-40FC-A49A-D6DAFCD3C6D1}" type="presParOf" srcId="{6FD04755-A8C2-4E62-ACCC-7516D7A98A5B}" destId="{519581B3-F01D-423E-8B9E-4A7049D39812}" srcOrd="1" destOrd="0" presId="urn:microsoft.com/office/officeart/2005/8/layout/list1"/>
    <dgm:cxn modelId="{DDDBDFAB-596A-4A7D-A8FF-1D31EBA56498}" type="presParOf" srcId="{1B269B4E-E846-4B88-A1E1-4FE3B596D228}" destId="{9D96C847-93D1-44DE-8FAD-2ACD7F2F5AF0}" srcOrd="25" destOrd="0" presId="urn:microsoft.com/office/officeart/2005/8/layout/list1"/>
    <dgm:cxn modelId="{47F29C2B-C332-460D-BD36-E085432A85E4}" type="presParOf" srcId="{1B269B4E-E846-4B88-A1E1-4FE3B596D228}" destId="{54E8EA9B-3508-459C-980B-D0C9B8EBA682}" srcOrd="26" destOrd="0" presId="urn:microsoft.com/office/officeart/2005/8/layout/list1"/>
    <dgm:cxn modelId="{BE3D05CB-A053-4E68-B1FB-21950CB4451D}" type="presParOf" srcId="{1B269B4E-E846-4B88-A1E1-4FE3B596D228}" destId="{7A630932-90FC-40DF-9232-7EF299068AF6}" srcOrd="27" destOrd="0" presId="urn:microsoft.com/office/officeart/2005/8/layout/list1"/>
    <dgm:cxn modelId="{F6210172-3A5B-4B51-A0B7-6F55CFF7228D}" type="presParOf" srcId="{1B269B4E-E846-4B88-A1E1-4FE3B596D228}" destId="{0990C061-7C9F-401E-996B-154C99D1DD6C}" srcOrd="28" destOrd="0" presId="urn:microsoft.com/office/officeart/2005/8/layout/list1"/>
    <dgm:cxn modelId="{E9920B92-3386-48C9-9A1D-C6BB6D3AD2BB}" type="presParOf" srcId="{0990C061-7C9F-401E-996B-154C99D1DD6C}" destId="{BDA34EAC-2BB7-492C-BF79-AC5669CF3421}" srcOrd="0" destOrd="0" presId="urn:microsoft.com/office/officeart/2005/8/layout/list1"/>
    <dgm:cxn modelId="{76C9B22C-1AFC-4BC0-8D11-181447AA157C}" type="presParOf" srcId="{0990C061-7C9F-401E-996B-154C99D1DD6C}" destId="{DD09069E-1C24-48F3-BC52-33E6369D32F7}" srcOrd="1" destOrd="0" presId="urn:microsoft.com/office/officeart/2005/8/layout/list1"/>
    <dgm:cxn modelId="{27101B99-2761-4402-9827-9385ABAA84A6}" type="presParOf" srcId="{1B269B4E-E846-4B88-A1E1-4FE3B596D228}" destId="{2ADF37DA-7272-481C-9B70-5A386A0EAD48}" srcOrd="29" destOrd="0" presId="urn:microsoft.com/office/officeart/2005/8/layout/list1"/>
    <dgm:cxn modelId="{4E686504-D893-4CDA-A124-8230CDA7791D}" type="presParOf" srcId="{1B269B4E-E846-4B88-A1E1-4FE3B596D228}" destId="{5796E3E0-6EAC-4633-B677-050FC2F887E5}" srcOrd="30" destOrd="0" presId="urn:microsoft.com/office/officeart/2005/8/layout/list1"/>
  </dgm:cxnLst>
  <dgm:bg/>
  <dgm:whole>
    <a:ln w="15875">
      <a:solidFill>
        <a:srgbClr val="FFFF00"/>
      </a:solidFill>
    </a:ln>
  </dgm:whole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3905FB80-C24C-4927-90DC-4B321D70732C}" type="doc">
      <dgm:prSet loTypeId="urn:microsoft.com/office/officeart/2005/8/layout/arrow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37610A6C-5FBF-45DF-9381-DB7A86E20972}">
      <dgm:prSet phldrT="[Text]" custT="1"/>
      <dgm:spPr>
        <a:effectLst>
          <a:softEdge rad="12700"/>
        </a:effectLst>
      </dgm:spPr>
      <dgm:t>
        <a:bodyPr/>
        <a:lstStyle/>
        <a:p>
          <a:r>
            <a:rPr lang="en-IN" sz="2800" dirty="0"/>
            <a:t>Special Education Services </a:t>
          </a:r>
        </a:p>
      </dgm:t>
    </dgm:pt>
    <dgm:pt modelId="{50070793-3242-4E9A-83CA-30521C571977}" type="parTrans" cxnId="{74A0BC44-BC00-4AEC-A8C5-12939801BDF8}">
      <dgm:prSet/>
      <dgm:spPr/>
      <dgm:t>
        <a:bodyPr/>
        <a:lstStyle/>
        <a:p>
          <a:endParaRPr lang="en-IN"/>
        </a:p>
      </dgm:t>
    </dgm:pt>
    <dgm:pt modelId="{23D844EA-C890-411D-A718-24EBAED7E25D}" type="sibTrans" cxnId="{74A0BC44-BC00-4AEC-A8C5-12939801BDF8}">
      <dgm:prSet/>
      <dgm:spPr/>
      <dgm:t>
        <a:bodyPr/>
        <a:lstStyle/>
        <a:p>
          <a:endParaRPr lang="en-IN"/>
        </a:p>
      </dgm:t>
    </dgm:pt>
    <dgm:pt modelId="{AFC3711A-068C-44CF-B0A0-CA09666CB6A8}">
      <dgm:prSet phldrT="[Text]" phldr="1"/>
      <dgm:spPr/>
      <dgm:t>
        <a:bodyPr/>
        <a:lstStyle/>
        <a:p>
          <a:endParaRPr lang="en-IN" dirty="0"/>
        </a:p>
      </dgm:t>
    </dgm:pt>
    <dgm:pt modelId="{E04E110D-A6D5-46E3-8EFF-AF61F5F6ED6C}" type="parTrans" cxnId="{300DEC61-ADB0-47E0-86DB-ADFBA77D1570}">
      <dgm:prSet/>
      <dgm:spPr/>
      <dgm:t>
        <a:bodyPr/>
        <a:lstStyle/>
        <a:p>
          <a:endParaRPr lang="en-IN"/>
        </a:p>
      </dgm:t>
    </dgm:pt>
    <dgm:pt modelId="{E0F7F24D-4BEB-4B78-B197-29ECEB4D57D9}" type="sibTrans" cxnId="{300DEC61-ADB0-47E0-86DB-ADFBA77D1570}">
      <dgm:prSet/>
      <dgm:spPr/>
      <dgm:t>
        <a:bodyPr/>
        <a:lstStyle/>
        <a:p>
          <a:endParaRPr lang="en-IN"/>
        </a:p>
      </dgm:t>
    </dgm:pt>
    <dgm:pt modelId="{C3809AE0-1DD5-4E9B-B7B6-23179A4A1996}">
      <dgm:prSet phldrT="[Text]" custT="1"/>
      <dgm:spPr/>
      <dgm:t>
        <a:bodyPr/>
        <a:lstStyle/>
        <a:p>
          <a:r>
            <a:rPr lang="en-IN" sz="2800" dirty="0"/>
            <a:t>Technological Consultancy</a:t>
          </a:r>
        </a:p>
      </dgm:t>
    </dgm:pt>
    <dgm:pt modelId="{21D846FE-C92E-4261-B7F9-11FDE6A33A7F}" type="parTrans" cxnId="{BCEC1683-0115-4994-90F0-ACC14E30DF95}">
      <dgm:prSet/>
      <dgm:spPr/>
      <dgm:t>
        <a:bodyPr/>
        <a:lstStyle/>
        <a:p>
          <a:endParaRPr lang="en-IN"/>
        </a:p>
      </dgm:t>
    </dgm:pt>
    <dgm:pt modelId="{2F14647E-57D2-40D9-B4AD-64C516C19DB6}" type="sibTrans" cxnId="{BCEC1683-0115-4994-90F0-ACC14E30DF95}">
      <dgm:prSet/>
      <dgm:spPr/>
      <dgm:t>
        <a:bodyPr/>
        <a:lstStyle/>
        <a:p>
          <a:endParaRPr lang="en-IN"/>
        </a:p>
      </dgm:t>
    </dgm:pt>
    <dgm:pt modelId="{3FA36C9F-19C4-48C9-B149-D641DEE17AE5}">
      <dgm:prSet phldrT="[Text]" phldr="1"/>
      <dgm:spPr/>
      <dgm:t>
        <a:bodyPr/>
        <a:lstStyle/>
        <a:p>
          <a:endParaRPr lang="en-IN" dirty="0"/>
        </a:p>
      </dgm:t>
    </dgm:pt>
    <dgm:pt modelId="{72E48329-E2A7-40F6-9ADA-F9D84F3C6ABD}" type="parTrans" cxnId="{596CF1C7-887C-44DF-8A39-E568BA907C6A}">
      <dgm:prSet/>
      <dgm:spPr/>
      <dgm:t>
        <a:bodyPr/>
        <a:lstStyle/>
        <a:p>
          <a:endParaRPr lang="en-IN"/>
        </a:p>
      </dgm:t>
    </dgm:pt>
    <dgm:pt modelId="{2B43BC64-7D20-464D-81B0-15B65868C233}" type="sibTrans" cxnId="{596CF1C7-887C-44DF-8A39-E568BA907C6A}">
      <dgm:prSet/>
      <dgm:spPr/>
      <dgm:t>
        <a:bodyPr/>
        <a:lstStyle/>
        <a:p>
          <a:endParaRPr lang="en-IN"/>
        </a:p>
      </dgm:t>
    </dgm:pt>
    <dgm:pt modelId="{91197264-DF71-4EE6-A10B-E03A38B29A91}" type="pres">
      <dgm:prSet presAssocID="{3905FB80-C24C-4927-90DC-4B321D70732C}" presName="compositeShape" presStyleCnt="0">
        <dgm:presLayoutVars>
          <dgm:chMax val="2"/>
          <dgm:dir/>
          <dgm:resizeHandles val="exact"/>
        </dgm:presLayoutVars>
      </dgm:prSet>
      <dgm:spPr/>
    </dgm:pt>
    <dgm:pt modelId="{9C358593-350A-43A9-A45D-FAEDD46C8B8E}" type="pres">
      <dgm:prSet presAssocID="{3905FB80-C24C-4927-90DC-4B321D70732C}" presName="ribbon" presStyleLbl="node1" presStyleIdx="0" presStyleCnt="1" custScaleX="158400" custScaleY="100000" custLinFactNeighborX="-14652"/>
      <dgm:spPr>
        <a:solidFill>
          <a:schemeClr val="accent6">
            <a:lumMod val="50000"/>
          </a:schemeClr>
        </a:solidFill>
        <a:ln>
          <a:noFill/>
        </a:ln>
        <a:effectLst>
          <a:softEdge rad="63500"/>
        </a:effectLst>
        <a:scene3d>
          <a:camera prst="orthographicFront"/>
          <a:lightRig rig="threePt" dir="t"/>
        </a:scene3d>
        <a:sp3d prstMaterial="matte">
          <a:bevelT w="101600" h="196850"/>
          <a:bevelB prst="relaxedInset"/>
        </a:sp3d>
      </dgm:spPr>
    </dgm:pt>
    <dgm:pt modelId="{8EEAA6E5-90A6-41B3-A34E-A96764031410}" type="pres">
      <dgm:prSet presAssocID="{3905FB80-C24C-4927-90DC-4B321D70732C}" presName="leftArrowText" presStyleLbl="node1" presStyleIdx="0" presStyleCnt="1" custScaleX="186681" custScaleY="40949" custLinFactNeighborX="-81847" custLinFactNeighborY="-740">
        <dgm:presLayoutVars>
          <dgm:chMax val="0"/>
          <dgm:bulletEnabled val="1"/>
        </dgm:presLayoutVars>
      </dgm:prSet>
      <dgm:spPr/>
    </dgm:pt>
    <dgm:pt modelId="{9A10D0D3-CD14-467C-A74D-74F911A9732A}" type="pres">
      <dgm:prSet presAssocID="{3905FB80-C24C-4927-90DC-4B321D70732C}" presName="rightArrowText" presStyleLbl="node1" presStyleIdx="0" presStyleCnt="1" custLinFactNeighborX="-2695" custLinFactNeighborY="9665">
        <dgm:presLayoutVars>
          <dgm:chMax val="0"/>
          <dgm:bulletEnabled val="1"/>
        </dgm:presLayoutVars>
      </dgm:prSet>
      <dgm:spPr/>
    </dgm:pt>
  </dgm:ptLst>
  <dgm:cxnLst>
    <dgm:cxn modelId="{E6BA7632-C945-450C-9D83-DD27E8CD8359}" type="presOf" srcId="{3905FB80-C24C-4927-90DC-4B321D70732C}" destId="{91197264-DF71-4EE6-A10B-E03A38B29A91}" srcOrd="0" destOrd="0" presId="urn:microsoft.com/office/officeart/2005/8/layout/arrow6"/>
    <dgm:cxn modelId="{300DEC61-ADB0-47E0-86DB-ADFBA77D1570}" srcId="{3905FB80-C24C-4927-90DC-4B321D70732C}" destId="{AFC3711A-068C-44CF-B0A0-CA09666CB6A8}" srcOrd="3" destOrd="0" parTransId="{E04E110D-A6D5-46E3-8EFF-AF61F5F6ED6C}" sibTransId="{E0F7F24D-4BEB-4B78-B197-29ECEB4D57D9}"/>
    <dgm:cxn modelId="{74A0BC44-BC00-4AEC-A8C5-12939801BDF8}" srcId="{3905FB80-C24C-4927-90DC-4B321D70732C}" destId="{37610A6C-5FBF-45DF-9381-DB7A86E20972}" srcOrd="0" destOrd="0" parTransId="{50070793-3242-4E9A-83CA-30521C571977}" sibTransId="{23D844EA-C890-411D-A718-24EBAED7E25D}"/>
    <dgm:cxn modelId="{BCEC1683-0115-4994-90F0-ACC14E30DF95}" srcId="{3905FB80-C24C-4927-90DC-4B321D70732C}" destId="{C3809AE0-1DD5-4E9B-B7B6-23179A4A1996}" srcOrd="1" destOrd="0" parTransId="{21D846FE-C92E-4261-B7F9-11FDE6A33A7F}" sibTransId="{2F14647E-57D2-40D9-B4AD-64C516C19DB6}"/>
    <dgm:cxn modelId="{7B85FC90-9896-42D7-9265-75D67718E5A5}" type="presOf" srcId="{C3809AE0-1DD5-4E9B-B7B6-23179A4A1996}" destId="{9A10D0D3-CD14-467C-A74D-74F911A9732A}" srcOrd="0" destOrd="0" presId="urn:microsoft.com/office/officeart/2005/8/layout/arrow6"/>
    <dgm:cxn modelId="{596CF1C7-887C-44DF-8A39-E568BA907C6A}" srcId="{3905FB80-C24C-4927-90DC-4B321D70732C}" destId="{3FA36C9F-19C4-48C9-B149-D641DEE17AE5}" srcOrd="2" destOrd="0" parTransId="{72E48329-E2A7-40F6-9ADA-F9D84F3C6ABD}" sibTransId="{2B43BC64-7D20-464D-81B0-15B65868C233}"/>
    <dgm:cxn modelId="{613ED0DB-A3C7-4C24-9DD0-CB613A21B347}" type="presOf" srcId="{37610A6C-5FBF-45DF-9381-DB7A86E20972}" destId="{8EEAA6E5-90A6-41B3-A34E-A96764031410}" srcOrd="0" destOrd="0" presId="urn:microsoft.com/office/officeart/2005/8/layout/arrow6"/>
    <dgm:cxn modelId="{8802A032-ABF0-4AA9-A314-46FB93AC2134}" type="presParOf" srcId="{91197264-DF71-4EE6-A10B-E03A38B29A91}" destId="{9C358593-350A-43A9-A45D-FAEDD46C8B8E}" srcOrd="0" destOrd="0" presId="urn:microsoft.com/office/officeart/2005/8/layout/arrow6"/>
    <dgm:cxn modelId="{B6BD0D90-65C9-40EB-A0EB-324FA3F40BF7}" type="presParOf" srcId="{91197264-DF71-4EE6-A10B-E03A38B29A91}" destId="{8EEAA6E5-90A6-41B3-A34E-A96764031410}" srcOrd="1" destOrd="0" presId="urn:microsoft.com/office/officeart/2005/8/layout/arrow6"/>
    <dgm:cxn modelId="{FE551FAD-2F56-4D1C-8D79-410B8D2D68E8}" type="presParOf" srcId="{91197264-DF71-4EE6-A10B-E03A38B29A91}" destId="{9A10D0D3-CD14-467C-A74D-74F911A9732A}" srcOrd="2" destOrd="0" presId="urn:microsoft.com/office/officeart/2005/8/layout/arrow6"/>
  </dgm:cxnLst>
  <dgm:bg>
    <a:effectLst>
      <a:glow rad="139700">
        <a:schemeClr val="accent3">
          <a:satMod val="175000"/>
          <a:alpha val="40000"/>
        </a:schemeClr>
      </a:glow>
      <a:softEdge rad="31750"/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3905FB80-C24C-4927-90DC-4B321D70732C}" type="doc">
      <dgm:prSet loTypeId="urn:microsoft.com/office/officeart/2005/8/layout/arrow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37610A6C-5FBF-45DF-9381-DB7A86E20972}">
      <dgm:prSet phldrT="[Text]" custT="1"/>
      <dgm:spPr/>
      <dgm:t>
        <a:bodyPr/>
        <a:lstStyle/>
        <a:p>
          <a:r>
            <a:rPr lang="en-IN" sz="2800" dirty="0"/>
            <a:t>Infrastructure Development</a:t>
          </a:r>
        </a:p>
      </dgm:t>
    </dgm:pt>
    <dgm:pt modelId="{50070793-3242-4E9A-83CA-30521C571977}" type="parTrans" cxnId="{74A0BC44-BC00-4AEC-A8C5-12939801BDF8}">
      <dgm:prSet/>
      <dgm:spPr/>
      <dgm:t>
        <a:bodyPr/>
        <a:lstStyle/>
        <a:p>
          <a:endParaRPr lang="en-IN"/>
        </a:p>
      </dgm:t>
    </dgm:pt>
    <dgm:pt modelId="{23D844EA-C890-411D-A718-24EBAED7E25D}" type="sibTrans" cxnId="{74A0BC44-BC00-4AEC-A8C5-12939801BDF8}">
      <dgm:prSet/>
      <dgm:spPr/>
      <dgm:t>
        <a:bodyPr/>
        <a:lstStyle/>
        <a:p>
          <a:endParaRPr lang="en-IN"/>
        </a:p>
      </dgm:t>
    </dgm:pt>
    <dgm:pt modelId="{AFC3711A-068C-44CF-B0A0-CA09666CB6A8}">
      <dgm:prSet phldrT="[Text]" phldr="1"/>
      <dgm:spPr/>
      <dgm:t>
        <a:bodyPr/>
        <a:lstStyle/>
        <a:p>
          <a:endParaRPr lang="en-IN" dirty="0"/>
        </a:p>
      </dgm:t>
    </dgm:pt>
    <dgm:pt modelId="{E04E110D-A6D5-46E3-8EFF-AF61F5F6ED6C}" type="parTrans" cxnId="{300DEC61-ADB0-47E0-86DB-ADFBA77D1570}">
      <dgm:prSet/>
      <dgm:spPr/>
      <dgm:t>
        <a:bodyPr/>
        <a:lstStyle/>
        <a:p>
          <a:endParaRPr lang="en-IN"/>
        </a:p>
      </dgm:t>
    </dgm:pt>
    <dgm:pt modelId="{E0F7F24D-4BEB-4B78-B197-29ECEB4D57D9}" type="sibTrans" cxnId="{300DEC61-ADB0-47E0-86DB-ADFBA77D1570}">
      <dgm:prSet/>
      <dgm:spPr/>
      <dgm:t>
        <a:bodyPr/>
        <a:lstStyle/>
        <a:p>
          <a:endParaRPr lang="en-IN"/>
        </a:p>
      </dgm:t>
    </dgm:pt>
    <dgm:pt modelId="{C3809AE0-1DD5-4E9B-B7B6-23179A4A1996}">
      <dgm:prSet phldrT="[Text]" custT="1"/>
      <dgm:spPr>
        <a:ln>
          <a:noFill/>
        </a:ln>
      </dgm:spPr>
      <dgm:t>
        <a:bodyPr/>
        <a:lstStyle/>
        <a:p>
          <a:r>
            <a:rPr lang="en-IN" sz="2800" dirty="0"/>
            <a:t>Official Language Implementation</a:t>
          </a:r>
        </a:p>
      </dgm:t>
    </dgm:pt>
    <dgm:pt modelId="{21D846FE-C92E-4261-B7F9-11FDE6A33A7F}" type="parTrans" cxnId="{BCEC1683-0115-4994-90F0-ACC14E30DF95}">
      <dgm:prSet/>
      <dgm:spPr/>
      <dgm:t>
        <a:bodyPr/>
        <a:lstStyle/>
        <a:p>
          <a:endParaRPr lang="en-IN"/>
        </a:p>
      </dgm:t>
    </dgm:pt>
    <dgm:pt modelId="{2F14647E-57D2-40D9-B4AD-64C516C19DB6}" type="sibTrans" cxnId="{BCEC1683-0115-4994-90F0-ACC14E30DF95}">
      <dgm:prSet/>
      <dgm:spPr/>
      <dgm:t>
        <a:bodyPr/>
        <a:lstStyle/>
        <a:p>
          <a:endParaRPr lang="en-IN"/>
        </a:p>
      </dgm:t>
    </dgm:pt>
    <dgm:pt modelId="{3FA36C9F-19C4-48C9-B149-D641DEE17AE5}">
      <dgm:prSet phldrT="[Text]" phldr="1"/>
      <dgm:spPr/>
      <dgm:t>
        <a:bodyPr/>
        <a:lstStyle/>
        <a:p>
          <a:endParaRPr lang="en-IN" dirty="0"/>
        </a:p>
      </dgm:t>
    </dgm:pt>
    <dgm:pt modelId="{72E48329-E2A7-40F6-9ADA-F9D84F3C6ABD}" type="parTrans" cxnId="{596CF1C7-887C-44DF-8A39-E568BA907C6A}">
      <dgm:prSet/>
      <dgm:spPr/>
      <dgm:t>
        <a:bodyPr/>
        <a:lstStyle/>
        <a:p>
          <a:endParaRPr lang="en-IN"/>
        </a:p>
      </dgm:t>
    </dgm:pt>
    <dgm:pt modelId="{2B43BC64-7D20-464D-81B0-15B65868C233}" type="sibTrans" cxnId="{596CF1C7-887C-44DF-8A39-E568BA907C6A}">
      <dgm:prSet/>
      <dgm:spPr/>
      <dgm:t>
        <a:bodyPr/>
        <a:lstStyle/>
        <a:p>
          <a:endParaRPr lang="en-IN"/>
        </a:p>
      </dgm:t>
    </dgm:pt>
    <dgm:pt modelId="{91197264-DF71-4EE6-A10B-E03A38B29A91}" type="pres">
      <dgm:prSet presAssocID="{3905FB80-C24C-4927-90DC-4B321D70732C}" presName="compositeShape" presStyleCnt="0">
        <dgm:presLayoutVars>
          <dgm:chMax val="2"/>
          <dgm:dir/>
          <dgm:resizeHandles val="exact"/>
        </dgm:presLayoutVars>
      </dgm:prSet>
      <dgm:spPr/>
    </dgm:pt>
    <dgm:pt modelId="{9C358593-350A-43A9-A45D-FAEDD46C8B8E}" type="pres">
      <dgm:prSet presAssocID="{3905FB80-C24C-4927-90DC-4B321D70732C}" presName="ribbon" presStyleLbl="node1" presStyleIdx="0" presStyleCnt="1" custScaleX="158400" custScaleY="100000" custLinFactNeighborX="34291" custLinFactNeighborY="-16921"/>
      <dgm:spPr>
        <a:solidFill>
          <a:schemeClr val="accent3">
            <a:lumMod val="50000"/>
          </a:schemeClr>
        </a:solidFill>
        <a:ln>
          <a:noFill/>
        </a:ln>
        <a:effectLst>
          <a:softEdge rad="63500"/>
        </a:effectLst>
      </dgm:spPr>
    </dgm:pt>
    <dgm:pt modelId="{8EEAA6E5-90A6-41B3-A34E-A96764031410}" type="pres">
      <dgm:prSet presAssocID="{3905FB80-C24C-4927-90DC-4B321D70732C}" presName="leftArrowText" presStyleLbl="node1" presStyleIdx="0" presStyleCnt="1" custScaleX="138901" custLinFactNeighborX="-53522" custLinFactNeighborY="5559">
        <dgm:presLayoutVars>
          <dgm:chMax val="0"/>
          <dgm:bulletEnabled val="1"/>
        </dgm:presLayoutVars>
      </dgm:prSet>
      <dgm:spPr/>
    </dgm:pt>
    <dgm:pt modelId="{9A10D0D3-CD14-467C-A74D-74F911A9732A}" type="pres">
      <dgm:prSet presAssocID="{3905FB80-C24C-4927-90DC-4B321D70732C}" presName="rightArrowText" presStyleLbl="node1" presStyleIdx="0" presStyleCnt="1" custScaleX="166862" custLinFactNeighborX="41038" custLinFactNeighborY="6881">
        <dgm:presLayoutVars>
          <dgm:chMax val="0"/>
          <dgm:bulletEnabled val="1"/>
        </dgm:presLayoutVars>
      </dgm:prSet>
      <dgm:spPr/>
    </dgm:pt>
  </dgm:ptLst>
  <dgm:cxnLst>
    <dgm:cxn modelId="{E6BA7632-C945-450C-9D83-DD27E8CD8359}" type="presOf" srcId="{3905FB80-C24C-4927-90DC-4B321D70732C}" destId="{91197264-DF71-4EE6-A10B-E03A38B29A91}" srcOrd="0" destOrd="0" presId="urn:microsoft.com/office/officeart/2005/8/layout/arrow6"/>
    <dgm:cxn modelId="{300DEC61-ADB0-47E0-86DB-ADFBA77D1570}" srcId="{3905FB80-C24C-4927-90DC-4B321D70732C}" destId="{AFC3711A-068C-44CF-B0A0-CA09666CB6A8}" srcOrd="3" destOrd="0" parTransId="{E04E110D-A6D5-46E3-8EFF-AF61F5F6ED6C}" sibTransId="{E0F7F24D-4BEB-4B78-B197-29ECEB4D57D9}"/>
    <dgm:cxn modelId="{74A0BC44-BC00-4AEC-A8C5-12939801BDF8}" srcId="{3905FB80-C24C-4927-90DC-4B321D70732C}" destId="{37610A6C-5FBF-45DF-9381-DB7A86E20972}" srcOrd="0" destOrd="0" parTransId="{50070793-3242-4E9A-83CA-30521C571977}" sibTransId="{23D844EA-C890-411D-A718-24EBAED7E25D}"/>
    <dgm:cxn modelId="{BCEC1683-0115-4994-90F0-ACC14E30DF95}" srcId="{3905FB80-C24C-4927-90DC-4B321D70732C}" destId="{C3809AE0-1DD5-4E9B-B7B6-23179A4A1996}" srcOrd="1" destOrd="0" parTransId="{21D846FE-C92E-4261-B7F9-11FDE6A33A7F}" sibTransId="{2F14647E-57D2-40D9-B4AD-64C516C19DB6}"/>
    <dgm:cxn modelId="{7B85FC90-9896-42D7-9265-75D67718E5A5}" type="presOf" srcId="{C3809AE0-1DD5-4E9B-B7B6-23179A4A1996}" destId="{9A10D0D3-CD14-467C-A74D-74F911A9732A}" srcOrd="0" destOrd="0" presId="urn:microsoft.com/office/officeart/2005/8/layout/arrow6"/>
    <dgm:cxn modelId="{596CF1C7-887C-44DF-8A39-E568BA907C6A}" srcId="{3905FB80-C24C-4927-90DC-4B321D70732C}" destId="{3FA36C9F-19C4-48C9-B149-D641DEE17AE5}" srcOrd="2" destOrd="0" parTransId="{72E48329-E2A7-40F6-9ADA-F9D84F3C6ABD}" sibTransId="{2B43BC64-7D20-464D-81B0-15B65868C233}"/>
    <dgm:cxn modelId="{613ED0DB-A3C7-4C24-9DD0-CB613A21B347}" type="presOf" srcId="{37610A6C-5FBF-45DF-9381-DB7A86E20972}" destId="{8EEAA6E5-90A6-41B3-A34E-A96764031410}" srcOrd="0" destOrd="0" presId="urn:microsoft.com/office/officeart/2005/8/layout/arrow6"/>
    <dgm:cxn modelId="{8802A032-ABF0-4AA9-A314-46FB93AC2134}" type="presParOf" srcId="{91197264-DF71-4EE6-A10B-E03A38B29A91}" destId="{9C358593-350A-43A9-A45D-FAEDD46C8B8E}" srcOrd="0" destOrd="0" presId="urn:microsoft.com/office/officeart/2005/8/layout/arrow6"/>
    <dgm:cxn modelId="{B6BD0D90-65C9-40EB-A0EB-324FA3F40BF7}" type="presParOf" srcId="{91197264-DF71-4EE6-A10B-E03A38B29A91}" destId="{8EEAA6E5-90A6-41B3-A34E-A96764031410}" srcOrd="1" destOrd="0" presId="urn:microsoft.com/office/officeart/2005/8/layout/arrow6"/>
    <dgm:cxn modelId="{FE551FAD-2F56-4D1C-8D79-410B8D2D68E8}" type="presParOf" srcId="{91197264-DF71-4EE6-A10B-E03A38B29A91}" destId="{9A10D0D3-CD14-467C-A74D-74F911A9732A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3905FB80-C24C-4927-90DC-4B321D70732C}" type="doc">
      <dgm:prSet loTypeId="urn:microsoft.com/office/officeart/2005/8/layout/arrow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37610A6C-5FBF-45DF-9381-DB7A86E20972}">
      <dgm:prSet phldrT="[Text]" custT="1"/>
      <dgm:spPr/>
      <dgm:t>
        <a:bodyPr/>
        <a:lstStyle/>
        <a:p>
          <a:r>
            <a:rPr lang="en-IN" sz="2800" dirty="0" err="1"/>
            <a:t>Swachh</a:t>
          </a:r>
          <a:r>
            <a:rPr lang="en-IN" sz="2800" dirty="0"/>
            <a:t> </a:t>
          </a:r>
          <a:r>
            <a:rPr lang="en-IN" sz="2800" dirty="0" err="1"/>
            <a:t>Bharath</a:t>
          </a:r>
          <a:r>
            <a:rPr lang="en-IN" sz="2800" dirty="0"/>
            <a:t> </a:t>
          </a:r>
          <a:r>
            <a:rPr lang="en-IN" sz="2800" dirty="0" err="1"/>
            <a:t>Abhiyan</a:t>
          </a:r>
          <a:r>
            <a:rPr lang="en-IN" sz="2800" dirty="0"/>
            <a:t> </a:t>
          </a:r>
        </a:p>
      </dgm:t>
    </dgm:pt>
    <dgm:pt modelId="{50070793-3242-4E9A-83CA-30521C571977}" type="parTrans" cxnId="{74A0BC44-BC00-4AEC-A8C5-12939801BDF8}">
      <dgm:prSet/>
      <dgm:spPr/>
      <dgm:t>
        <a:bodyPr/>
        <a:lstStyle/>
        <a:p>
          <a:endParaRPr lang="en-IN"/>
        </a:p>
      </dgm:t>
    </dgm:pt>
    <dgm:pt modelId="{23D844EA-C890-411D-A718-24EBAED7E25D}" type="sibTrans" cxnId="{74A0BC44-BC00-4AEC-A8C5-12939801BDF8}">
      <dgm:prSet/>
      <dgm:spPr/>
      <dgm:t>
        <a:bodyPr/>
        <a:lstStyle/>
        <a:p>
          <a:endParaRPr lang="en-IN"/>
        </a:p>
      </dgm:t>
    </dgm:pt>
    <dgm:pt modelId="{AFC3711A-068C-44CF-B0A0-CA09666CB6A8}">
      <dgm:prSet phldrT="[Text]" phldr="1"/>
      <dgm:spPr/>
      <dgm:t>
        <a:bodyPr/>
        <a:lstStyle/>
        <a:p>
          <a:endParaRPr lang="en-IN" dirty="0"/>
        </a:p>
      </dgm:t>
    </dgm:pt>
    <dgm:pt modelId="{E04E110D-A6D5-46E3-8EFF-AF61F5F6ED6C}" type="parTrans" cxnId="{300DEC61-ADB0-47E0-86DB-ADFBA77D1570}">
      <dgm:prSet/>
      <dgm:spPr/>
      <dgm:t>
        <a:bodyPr/>
        <a:lstStyle/>
        <a:p>
          <a:endParaRPr lang="en-IN"/>
        </a:p>
      </dgm:t>
    </dgm:pt>
    <dgm:pt modelId="{E0F7F24D-4BEB-4B78-B197-29ECEB4D57D9}" type="sibTrans" cxnId="{300DEC61-ADB0-47E0-86DB-ADFBA77D1570}">
      <dgm:prSet/>
      <dgm:spPr/>
      <dgm:t>
        <a:bodyPr/>
        <a:lstStyle/>
        <a:p>
          <a:endParaRPr lang="en-IN"/>
        </a:p>
      </dgm:t>
    </dgm:pt>
    <dgm:pt modelId="{C3809AE0-1DD5-4E9B-B7B6-23179A4A1996}">
      <dgm:prSet phldrT="[Text]" custT="1"/>
      <dgm:spPr/>
      <dgm:t>
        <a:bodyPr/>
        <a:lstStyle/>
        <a:p>
          <a:r>
            <a:rPr lang="en-IN" sz="2800" dirty="0"/>
            <a:t>Material Development</a:t>
          </a:r>
        </a:p>
      </dgm:t>
    </dgm:pt>
    <dgm:pt modelId="{21D846FE-C92E-4261-B7F9-11FDE6A33A7F}" type="parTrans" cxnId="{BCEC1683-0115-4994-90F0-ACC14E30DF95}">
      <dgm:prSet/>
      <dgm:spPr/>
      <dgm:t>
        <a:bodyPr/>
        <a:lstStyle/>
        <a:p>
          <a:endParaRPr lang="en-IN"/>
        </a:p>
      </dgm:t>
    </dgm:pt>
    <dgm:pt modelId="{2F14647E-57D2-40D9-B4AD-64C516C19DB6}" type="sibTrans" cxnId="{BCEC1683-0115-4994-90F0-ACC14E30DF95}">
      <dgm:prSet/>
      <dgm:spPr/>
      <dgm:t>
        <a:bodyPr/>
        <a:lstStyle/>
        <a:p>
          <a:endParaRPr lang="en-IN"/>
        </a:p>
      </dgm:t>
    </dgm:pt>
    <dgm:pt modelId="{3FA36C9F-19C4-48C9-B149-D641DEE17AE5}">
      <dgm:prSet phldrT="[Text]" phldr="1"/>
      <dgm:spPr/>
      <dgm:t>
        <a:bodyPr/>
        <a:lstStyle/>
        <a:p>
          <a:endParaRPr lang="en-IN" dirty="0"/>
        </a:p>
      </dgm:t>
    </dgm:pt>
    <dgm:pt modelId="{72E48329-E2A7-40F6-9ADA-F9D84F3C6ABD}" type="parTrans" cxnId="{596CF1C7-887C-44DF-8A39-E568BA907C6A}">
      <dgm:prSet/>
      <dgm:spPr/>
      <dgm:t>
        <a:bodyPr/>
        <a:lstStyle/>
        <a:p>
          <a:endParaRPr lang="en-IN"/>
        </a:p>
      </dgm:t>
    </dgm:pt>
    <dgm:pt modelId="{2B43BC64-7D20-464D-81B0-15B65868C233}" type="sibTrans" cxnId="{596CF1C7-887C-44DF-8A39-E568BA907C6A}">
      <dgm:prSet/>
      <dgm:spPr/>
      <dgm:t>
        <a:bodyPr/>
        <a:lstStyle/>
        <a:p>
          <a:endParaRPr lang="en-IN"/>
        </a:p>
      </dgm:t>
    </dgm:pt>
    <dgm:pt modelId="{91197264-DF71-4EE6-A10B-E03A38B29A91}" type="pres">
      <dgm:prSet presAssocID="{3905FB80-C24C-4927-90DC-4B321D70732C}" presName="compositeShape" presStyleCnt="0">
        <dgm:presLayoutVars>
          <dgm:chMax val="2"/>
          <dgm:dir/>
          <dgm:resizeHandles val="exact"/>
        </dgm:presLayoutVars>
      </dgm:prSet>
      <dgm:spPr/>
    </dgm:pt>
    <dgm:pt modelId="{9C358593-350A-43A9-A45D-FAEDD46C8B8E}" type="pres">
      <dgm:prSet presAssocID="{3905FB80-C24C-4927-90DC-4B321D70732C}" presName="ribbon" presStyleLbl="node1" presStyleIdx="0" presStyleCnt="1" custScaleX="158400" custScaleY="100000" custLinFactNeighborX="-9732" custLinFactNeighborY="-3238"/>
      <dgm:spPr>
        <a:solidFill>
          <a:schemeClr val="accent2">
            <a:lumMod val="75000"/>
          </a:schemeClr>
        </a:solidFill>
        <a:ln>
          <a:noFill/>
        </a:ln>
        <a:effectLst>
          <a:softEdge rad="63500"/>
        </a:effectLst>
      </dgm:spPr>
    </dgm:pt>
    <dgm:pt modelId="{8EEAA6E5-90A6-41B3-A34E-A96764031410}" type="pres">
      <dgm:prSet presAssocID="{3905FB80-C24C-4927-90DC-4B321D70732C}" presName="leftArrowText" presStyleLbl="node1" presStyleIdx="0" presStyleCnt="1" custScaleX="150156" custLinFactNeighborX="-81847" custLinFactNeighborY="-740">
        <dgm:presLayoutVars>
          <dgm:chMax val="0"/>
          <dgm:bulletEnabled val="1"/>
        </dgm:presLayoutVars>
      </dgm:prSet>
      <dgm:spPr/>
    </dgm:pt>
    <dgm:pt modelId="{9A10D0D3-CD14-467C-A74D-74F911A9732A}" type="pres">
      <dgm:prSet presAssocID="{3905FB80-C24C-4927-90DC-4B321D70732C}" presName="rightArrowText" presStyleLbl="node1" presStyleIdx="0" presStyleCnt="1" custLinFactNeighborX="-2695" custLinFactNeighborY="-615">
        <dgm:presLayoutVars>
          <dgm:chMax val="0"/>
          <dgm:bulletEnabled val="1"/>
        </dgm:presLayoutVars>
      </dgm:prSet>
      <dgm:spPr/>
    </dgm:pt>
  </dgm:ptLst>
  <dgm:cxnLst>
    <dgm:cxn modelId="{E6BA7632-C945-450C-9D83-DD27E8CD8359}" type="presOf" srcId="{3905FB80-C24C-4927-90DC-4B321D70732C}" destId="{91197264-DF71-4EE6-A10B-E03A38B29A91}" srcOrd="0" destOrd="0" presId="urn:microsoft.com/office/officeart/2005/8/layout/arrow6"/>
    <dgm:cxn modelId="{300DEC61-ADB0-47E0-86DB-ADFBA77D1570}" srcId="{3905FB80-C24C-4927-90DC-4B321D70732C}" destId="{AFC3711A-068C-44CF-B0A0-CA09666CB6A8}" srcOrd="3" destOrd="0" parTransId="{E04E110D-A6D5-46E3-8EFF-AF61F5F6ED6C}" sibTransId="{E0F7F24D-4BEB-4B78-B197-29ECEB4D57D9}"/>
    <dgm:cxn modelId="{74A0BC44-BC00-4AEC-A8C5-12939801BDF8}" srcId="{3905FB80-C24C-4927-90DC-4B321D70732C}" destId="{37610A6C-5FBF-45DF-9381-DB7A86E20972}" srcOrd="0" destOrd="0" parTransId="{50070793-3242-4E9A-83CA-30521C571977}" sibTransId="{23D844EA-C890-411D-A718-24EBAED7E25D}"/>
    <dgm:cxn modelId="{BCEC1683-0115-4994-90F0-ACC14E30DF95}" srcId="{3905FB80-C24C-4927-90DC-4B321D70732C}" destId="{C3809AE0-1DD5-4E9B-B7B6-23179A4A1996}" srcOrd="1" destOrd="0" parTransId="{21D846FE-C92E-4261-B7F9-11FDE6A33A7F}" sibTransId="{2F14647E-57D2-40D9-B4AD-64C516C19DB6}"/>
    <dgm:cxn modelId="{7B85FC90-9896-42D7-9265-75D67718E5A5}" type="presOf" srcId="{C3809AE0-1DD5-4E9B-B7B6-23179A4A1996}" destId="{9A10D0D3-CD14-467C-A74D-74F911A9732A}" srcOrd="0" destOrd="0" presId="urn:microsoft.com/office/officeart/2005/8/layout/arrow6"/>
    <dgm:cxn modelId="{596CF1C7-887C-44DF-8A39-E568BA907C6A}" srcId="{3905FB80-C24C-4927-90DC-4B321D70732C}" destId="{3FA36C9F-19C4-48C9-B149-D641DEE17AE5}" srcOrd="2" destOrd="0" parTransId="{72E48329-E2A7-40F6-9ADA-F9D84F3C6ABD}" sibTransId="{2B43BC64-7D20-464D-81B0-15B65868C233}"/>
    <dgm:cxn modelId="{613ED0DB-A3C7-4C24-9DD0-CB613A21B347}" type="presOf" srcId="{37610A6C-5FBF-45DF-9381-DB7A86E20972}" destId="{8EEAA6E5-90A6-41B3-A34E-A96764031410}" srcOrd="0" destOrd="0" presId="urn:microsoft.com/office/officeart/2005/8/layout/arrow6"/>
    <dgm:cxn modelId="{8802A032-ABF0-4AA9-A314-46FB93AC2134}" type="presParOf" srcId="{91197264-DF71-4EE6-A10B-E03A38B29A91}" destId="{9C358593-350A-43A9-A45D-FAEDD46C8B8E}" srcOrd="0" destOrd="0" presId="urn:microsoft.com/office/officeart/2005/8/layout/arrow6"/>
    <dgm:cxn modelId="{B6BD0D90-65C9-40EB-A0EB-324FA3F40BF7}" type="presParOf" srcId="{91197264-DF71-4EE6-A10B-E03A38B29A91}" destId="{8EEAA6E5-90A6-41B3-A34E-A96764031410}" srcOrd="1" destOrd="0" presId="urn:microsoft.com/office/officeart/2005/8/layout/arrow6"/>
    <dgm:cxn modelId="{FE551FAD-2F56-4D1C-8D79-410B8D2D68E8}" type="presParOf" srcId="{91197264-DF71-4EE6-A10B-E03A38B29A91}" destId="{9A10D0D3-CD14-467C-A74D-74F911A9732A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9F0A058C-771D-4DCC-83D5-5D65E49816C8}" type="doc">
      <dgm:prSet loTypeId="urn:microsoft.com/office/officeart/2005/8/layout/list1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IN"/>
        </a:p>
      </dgm:t>
    </dgm:pt>
    <dgm:pt modelId="{C9BAFE6D-55BB-4C96-80EF-31FF8B11D8F2}">
      <dgm:prSet phldrT="[Text]"/>
      <dgm:spPr>
        <a:gradFill rotWithShape="0">
          <a:gsLst>
            <a:gs pos="17000">
              <a:srgbClr val="306253"/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 w="34925">
          <a:noFill/>
        </a:ln>
      </dgm:spPr>
      <dgm:t>
        <a:bodyPr/>
        <a:lstStyle/>
        <a:p>
          <a:r>
            <a:rPr lang="en-IN" dirty="0"/>
            <a:t>Online Classes </a:t>
          </a:r>
        </a:p>
      </dgm:t>
    </dgm:pt>
    <dgm:pt modelId="{760B5014-2204-43B7-BDCB-39377269A839}" type="parTrans" cxnId="{7CA45216-99A5-43FD-8D74-66B9A30E4761}">
      <dgm:prSet/>
      <dgm:spPr/>
      <dgm:t>
        <a:bodyPr/>
        <a:lstStyle/>
        <a:p>
          <a:endParaRPr lang="en-IN"/>
        </a:p>
      </dgm:t>
    </dgm:pt>
    <dgm:pt modelId="{DCF82C72-9982-4C26-A0BC-DC5194397FE7}" type="sibTrans" cxnId="{7CA45216-99A5-43FD-8D74-66B9A30E4761}">
      <dgm:prSet/>
      <dgm:spPr/>
      <dgm:t>
        <a:bodyPr/>
        <a:lstStyle/>
        <a:p>
          <a:endParaRPr lang="en-IN"/>
        </a:p>
      </dgm:t>
    </dgm:pt>
    <dgm:pt modelId="{3F5A2A91-CC5A-4288-9503-EB94BA773731}">
      <dgm:prSet phldrT="[Text]"/>
      <dgm:spPr>
        <a:gradFill rotWithShape="0">
          <a:gsLst>
            <a:gs pos="17000">
              <a:srgbClr val="306253"/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 w="34925">
          <a:noFill/>
        </a:ln>
      </dgm:spPr>
      <dgm:t>
        <a:bodyPr/>
        <a:lstStyle/>
        <a:p>
          <a:r>
            <a:rPr lang="en-IN" dirty="0"/>
            <a:t>Tele-assessment &amp; Rehabilitation</a:t>
          </a:r>
        </a:p>
      </dgm:t>
    </dgm:pt>
    <dgm:pt modelId="{A021CC9F-7C16-435A-96FC-AF8069708242}" type="parTrans" cxnId="{A4E51B89-1294-49F0-A8DA-C2CCBE90A997}">
      <dgm:prSet/>
      <dgm:spPr/>
      <dgm:t>
        <a:bodyPr/>
        <a:lstStyle/>
        <a:p>
          <a:endParaRPr lang="en-IN"/>
        </a:p>
      </dgm:t>
    </dgm:pt>
    <dgm:pt modelId="{D75150D1-A881-4CEF-99A0-151540B2C7C2}" type="sibTrans" cxnId="{A4E51B89-1294-49F0-A8DA-C2CCBE90A997}">
      <dgm:prSet/>
      <dgm:spPr/>
      <dgm:t>
        <a:bodyPr/>
        <a:lstStyle/>
        <a:p>
          <a:endParaRPr lang="en-IN"/>
        </a:p>
      </dgm:t>
    </dgm:pt>
    <dgm:pt modelId="{1787176A-6CD2-4123-BE77-317070AF8368}">
      <dgm:prSet phldrT="[Text]"/>
      <dgm:spPr>
        <a:gradFill rotWithShape="0">
          <a:gsLst>
            <a:gs pos="17000">
              <a:srgbClr val="306253"/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 w="34925">
          <a:noFill/>
        </a:ln>
      </dgm:spPr>
      <dgm:t>
        <a:bodyPr/>
        <a:lstStyle/>
        <a:p>
          <a:r>
            <a:rPr lang="en-IN" dirty="0"/>
            <a:t>Student Counselling</a:t>
          </a:r>
        </a:p>
      </dgm:t>
    </dgm:pt>
    <dgm:pt modelId="{20619E59-2761-4E4C-80E4-AF23BE248A59}" type="parTrans" cxnId="{A0FA71D9-F444-4AD8-9DFF-DD3E752F8AFF}">
      <dgm:prSet/>
      <dgm:spPr/>
      <dgm:t>
        <a:bodyPr/>
        <a:lstStyle/>
        <a:p>
          <a:endParaRPr lang="en-IN"/>
        </a:p>
      </dgm:t>
    </dgm:pt>
    <dgm:pt modelId="{E4D4BF35-3FA6-45E6-8E06-7A165FD108FD}" type="sibTrans" cxnId="{A0FA71D9-F444-4AD8-9DFF-DD3E752F8AFF}">
      <dgm:prSet/>
      <dgm:spPr/>
      <dgm:t>
        <a:bodyPr/>
        <a:lstStyle/>
        <a:p>
          <a:endParaRPr lang="en-IN"/>
        </a:p>
      </dgm:t>
    </dgm:pt>
    <dgm:pt modelId="{652A7382-5672-4611-B070-4333E369B3F9}">
      <dgm:prSet phldrT="[Text]"/>
      <dgm:spPr>
        <a:gradFill rotWithShape="0">
          <a:gsLst>
            <a:gs pos="17000">
              <a:srgbClr val="306253"/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 w="34925">
          <a:noFill/>
        </a:ln>
      </dgm:spPr>
      <dgm:t>
        <a:bodyPr/>
        <a:lstStyle/>
        <a:p>
          <a:r>
            <a:rPr lang="en-IN" dirty="0"/>
            <a:t>Standard Operating Procedure</a:t>
          </a:r>
        </a:p>
      </dgm:t>
    </dgm:pt>
    <dgm:pt modelId="{8B9F27CA-33A1-4AE2-8C3A-349F4BEDBB9C}" type="parTrans" cxnId="{4D18C98B-3344-4F85-8112-690912D988A3}">
      <dgm:prSet/>
      <dgm:spPr/>
      <dgm:t>
        <a:bodyPr/>
        <a:lstStyle/>
        <a:p>
          <a:endParaRPr lang="en-IN"/>
        </a:p>
      </dgm:t>
    </dgm:pt>
    <dgm:pt modelId="{BF577667-06AD-4D25-AB21-D27E3F668895}" type="sibTrans" cxnId="{4D18C98B-3344-4F85-8112-690912D988A3}">
      <dgm:prSet/>
      <dgm:spPr/>
      <dgm:t>
        <a:bodyPr/>
        <a:lstStyle/>
        <a:p>
          <a:endParaRPr lang="en-IN"/>
        </a:p>
      </dgm:t>
    </dgm:pt>
    <dgm:pt modelId="{791B5174-87E5-4DAC-9F27-DC6076E799BC}">
      <dgm:prSet phldrT="[Text]"/>
      <dgm:spPr>
        <a:gradFill rotWithShape="0">
          <a:gsLst>
            <a:gs pos="17000">
              <a:srgbClr val="306253"/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 w="34925">
          <a:noFill/>
        </a:ln>
      </dgm:spPr>
      <dgm:t>
        <a:bodyPr/>
        <a:lstStyle/>
        <a:p>
          <a:r>
            <a:rPr lang="en-IN" dirty="0"/>
            <a:t>Isolation Centre</a:t>
          </a:r>
        </a:p>
      </dgm:t>
    </dgm:pt>
    <dgm:pt modelId="{D4845639-E2C3-41EC-9776-1611CE40B2FB}" type="parTrans" cxnId="{1E90C0AD-302F-4C1E-B3AC-A52504AD1B06}">
      <dgm:prSet/>
      <dgm:spPr/>
      <dgm:t>
        <a:bodyPr/>
        <a:lstStyle/>
        <a:p>
          <a:endParaRPr lang="en-IN"/>
        </a:p>
      </dgm:t>
    </dgm:pt>
    <dgm:pt modelId="{92C3C81E-1B8C-4EDF-9271-A92969671079}" type="sibTrans" cxnId="{1E90C0AD-302F-4C1E-B3AC-A52504AD1B06}">
      <dgm:prSet/>
      <dgm:spPr/>
      <dgm:t>
        <a:bodyPr/>
        <a:lstStyle/>
        <a:p>
          <a:endParaRPr lang="en-IN"/>
        </a:p>
      </dgm:t>
    </dgm:pt>
    <dgm:pt modelId="{08F8109F-7D7F-4855-8D4F-D2C53546B95D}">
      <dgm:prSet phldrT="[Text]"/>
      <dgm:spPr>
        <a:gradFill rotWithShape="0">
          <a:gsLst>
            <a:gs pos="17000">
              <a:srgbClr val="306253"/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 w="34925">
          <a:noFill/>
        </a:ln>
      </dgm:spPr>
      <dgm:t>
        <a:bodyPr/>
        <a:lstStyle/>
        <a:p>
          <a:r>
            <a:rPr lang="en-IN" dirty="0"/>
            <a:t>Vaccination drive</a:t>
          </a:r>
        </a:p>
      </dgm:t>
    </dgm:pt>
    <dgm:pt modelId="{EFA6785D-4222-4AF8-89C7-A496F43EB41C}" type="parTrans" cxnId="{03EA854D-841D-4615-8B61-0A1B808375FA}">
      <dgm:prSet/>
      <dgm:spPr/>
      <dgm:t>
        <a:bodyPr/>
        <a:lstStyle/>
        <a:p>
          <a:endParaRPr lang="en-IN"/>
        </a:p>
      </dgm:t>
    </dgm:pt>
    <dgm:pt modelId="{0040C29E-B719-4DF3-AAA8-9258C48A0085}" type="sibTrans" cxnId="{03EA854D-841D-4615-8B61-0A1B808375FA}">
      <dgm:prSet/>
      <dgm:spPr/>
      <dgm:t>
        <a:bodyPr/>
        <a:lstStyle/>
        <a:p>
          <a:endParaRPr lang="en-IN"/>
        </a:p>
      </dgm:t>
    </dgm:pt>
    <dgm:pt modelId="{E7F3A3E0-4313-4BE9-98FA-0F723E9F7C1B}" type="pres">
      <dgm:prSet presAssocID="{9F0A058C-771D-4DCC-83D5-5D65E49816C8}" presName="linear" presStyleCnt="0">
        <dgm:presLayoutVars>
          <dgm:dir/>
          <dgm:animLvl val="lvl"/>
          <dgm:resizeHandles val="exact"/>
        </dgm:presLayoutVars>
      </dgm:prSet>
      <dgm:spPr/>
    </dgm:pt>
    <dgm:pt modelId="{48E8B5BE-98C3-4FCF-8FC0-99F5BC440BFD}" type="pres">
      <dgm:prSet presAssocID="{C9BAFE6D-55BB-4C96-80EF-31FF8B11D8F2}" presName="parentLin" presStyleCnt="0"/>
      <dgm:spPr/>
    </dgm:pt>
    <dgm:pt modelId="{FA2A93FF-471B-4497-88B0-34729CB7A84B}" type="pres">
      <dgm:prSet presAssocID="{C9BAFE6D-55BB-4C96-80EF-31FF8B11D8F2}" presName="parentLeftMargin" presStyleLbl="node1" presStyleIdx="0" presStyleCnt="6"/>
      <dgm:spPr/>
    </dgm:pt>
    <dgm:pt modelId="{CB3D8341-8811-48C4-96E4-E0448365DC3D}" type="pres">
      <dgm:prSet presAssocID="{C9BAFE6D-55BB-4C96-80EF-31FF8B11D8F2}" presName="parentText" presStyleLbl="node1" presStyleIdx="0" presStyleCnt="6" custLinFactNeighborX="-71813" custLinFactNeighborY="6332">
        <dgm:presLayoutVars>
          <dgm:chMax val="0"/>
          <dgm:bulletEnabled val="1"/>
        </dgm:presLayoutVars>
      </dgm:prSet>
      <dgm:spPr/>
    </dgm:pt>
    <dgm:pt modelId="{54CE5519-C368-4A48-B66F-9C1255F57503}" type="pres">
      <dgm:prSet presAssocID="{C9BAFE6D-55BB-4C96-80EF-31FF8B11D8F2}" presName="negativeSpace" presStyleCnt="0"/>
      <dgm:spPr/>
    </dgm:pt>
    <dgm:pt modelId="{D4FACF26-4E6C-4A79-8938-E927813A3E29}" type="pres">
      <dgm:prSet presAssocID="{C9BAFE6D-55BB-4C96-80EF-31FF8B11D8F2}" presName="childText" presStyleLbl="conFgAcc1" presStyleIdx="0" presStyleCnt="6">
        <dgm:presLayoutVars>
          <dgm:bulletEnabled val="1"/>
        </dgm:presLayoutVars>
      </dgm:prSet>
      <dgm:spPr>
        <a:solidFill>
          <a:srgbClr val="232D51">
            <a:alpha val="89804"/>
          </a:srgbClr>
        </a:solidFill>
        <a:ln>
          <a:noFill/>
        </a:ln>
      </dgm:spPr>
    </dgm:pt>
    <dgm:pt modelId="{DC1AF0BC-E243-46F2-9144-B58C3D77680F}" type="pres">
      <dgm:prSet presAssocID="{DCF82C72-9982-4C26-A0BC-DC5194397FE7}" presName="spaceBetweenRectangles" presStyleCnt="0"/>
      <dgm:spPr/>
    </dgm:pt>
    <dgm:pt modelId="{C2241144-3EC9-412B-B043-34BB916CE25E}" type="pres">
      <dgm:prSet presAssocID="{3F5A2A91-CC5A-4288-9503-EB94BA773731}" presName="parentLin" presStyleCnt="0"/>
      <dgm:spPr/>
    </dgm:pt>
    <dgm:pt modelId="{D1B3D520-34AC-42BE-BAB7-A72E8D09ECBC}" type="pres">
      <dgm:prSet presAssocID="{3F5A2A91-CC5A-4288-9503-EB94BA773731}" presName="parentLeftMargin" presStyleLbl="node1" presStyleIdx="0" presStyleCnt="6"/>
      <dgm:spPr/>
    </dgm:pt>
    <dgm:pt modelId="{E8E630AF-513E-4B8C-A7C8-3560834C624F}" type="pres">
      <dgm:prSet presAssocID="{3F5A2A91-CC5A-4288-9503-EB94BA773731}" presName="parentText" presStyleLbl="node1" presStyleIdx="1" presStyleCnt="6" custLinFactNeighborX="-71813" custLinFactNeighborY="6332">
        <dgm:presLayoutVars>
          <dgm:chMax val="0"/>
          <dgm:bulletEnabled val="1"/>
        </dgm:presLayoutVars>
      </dgm:prSet>
      <dgm:spPr/>
    </dgm:pt>
    <dgm:pt modelId="{F89C16A5-2461-4B67-96AF-FBE7FC03B512}" type="pres">
      <dgm:prSet presAssocID="{3F5A2A91-CC5A-4288-9503-EB94BA773731}" presName="negativeSpace" presStyleCnt="0"/>
      <dgm:spPr/>
    </dgm:pt>
    <dgm:pt modelId="{7B1CE2BC-85D6-4593-AD63-824C0EC2367F}" type="pres">
      <dgm:prSet presAssocID="{3F5A2A91-CC5A-4288-9503-EB94BA773731}" presName="childText" presStyleLbl="conFgAcc1" presStyleIdx="1" presStyleCnt="6">
        <dgm:presLayoutVars>
          <dgm:bulletEnabled val="1"/>
        </dgm:presLayoutVars>
      </dgm:prSet>
      <dgm:spPr>
        <a:solidFill>
          <a:srgbClr val="232D51">
            <a:alpha val="89804"/>
          </a:srgbClr>
        </a:solidFill>
        <a:ln>
          <a:noFill/>
        </a:ln>
      </dgm:spPr>
    </dgm:pt>
    <dgm:pt modelId="{89F7D228-6D26-4949-88A6-F06DCC7BADE4}" type="pres">
      <dgm:prSet presAssocID="{D75150D1-A881-4CEF-99A0-151540B2C7C2}" presName="spaceBetweenRectangles" presStyleCnt="0"/>
      <dgm:spPr/>
    </dgm:pt>
    <dgm:pt modelId="{C882F685-49A7-4A34-9EE5-79B23990F55B}" type="pres">
      <dgm:prSet presAssocID="{1787176A-6CD2-4123-BE77-317070AF8368}" presName="parentLin" presStyleCnt="0"/>
      <dgm:spPr/>
    </dgm:pt>
    <dgm:pt modelId="{EA13F6A1-0213-4F0A-8203-4FC8603674BD}" type="pres">
      <dgm:prSet presAssocID="{1787176A-6CD2-4123-BE77-317070AF8368}" presName="parentLeftMargin" presStyleLbl="node1" presStyleIdx="1" presStyleCnt="6"/>
      <dgm:spPr/>
    </dgm:pt>
    <dgm:pt modelId="{0A0AEC84-2368-4E96-88A9-37815838E7D5}" type="pres">
      <dgm:prSet presAssocID="{1787176A-6CD2-4123-BE77-317070AF8368}" presName="parentText" presStyleLbl="node1" presStyleIdx="2" presStyleCnt="6" custLinFactNeighborX="-71813" custLinFactNeighborY="6332">
        <dgm:presLayoutVars>
          <dgm:chMax val="0"/>
          <dgm:bulletEnabled val="1"/>
        </dgm:presLayoutVars>
      </dgm:prSet>
      <dgm:spPr/>
    </dgm:pt>
    <dgm:pt modelId="{84DE4118-2DB1-46F0-9F32-4BEAE081B2E1}" type="pres">
      <dgm:prSet presAssocID="{1787176A-6CD2-4123-BE77-317070AF8368}" presName="negativeSpace" presStyleCnt="0"/>
      <dgm:spPr/>
    </dgm:pt>
    <dgm:pt modelId="{C9CD61CF-5837-4141-BFE8-6CADF637CE40}" type="pres">
      <dgm:prSet presAssocID="{1787176A-6CD2-4123-BE77-317070AF8368}" presName="childText" presStyleLbl="conFgAcc1" presStyleIdx="2" presStyleCnt="6">
        <dgm:presLayoutVars>
          <dgm:bulletEnabled val="1"/>
        </dgm:presLayoutVars>
      </dgm:prSet>
      <dgm:spPr>
        <a:solidFill>
          <a:srgbClr val="232D51">
            <a:alpha val="89804"/>
          </a:srgbClr>
        </a:solidFill>
        <a:ln>
          <a:noFill/>
        </a:ln>
      </dgm:spPr>
    </dgm:pt>
    <dgm:pt modelId="{FB90BD64-7895-4228-858A-EAA548F9D43A}" type="pres">
      <dgm:prSet presAssocID="{E4D4BF35-3FA6-45E6-8E06-7A165FD108FD}" presName="spaceBetweenRectangles" presStyleCnt="0"/>
      <dgm:spPr/>
    </dgm:pt>
    <dgm:pt modelId="{67C8FAC8-7ABA-4E76-BF30-4F920B00164B}" type="pres">
      <dgm:prSet presAssocID="{652A7382-5672-4611-B070-4333E369B3F9}" presName="parentLin" presStyleCnt="0"/>
      <dgm:spPr/>
    </dgm:pt>
    <dgm:pt modelId="{02A7DA27-9004-4053-8DA9-89C7A62402E3}" type="pres">
      <dgm:prSet presAssocID="{652A7382-5672-4611-B070-4333E369B3F9}" presName="parentLeftMargin" presStyleLbl="node1" presStyleIdx="2" presStyleCnt="6"/>
      <dgm:spPr/>
    </dgm:pt>
    <dgm:pt modelId="{6EDA3F04-E4AE-4F45-8BB3-BBD8E231F3B7}" type="pres">
      <dgm:prSet presAssocID="{652A7382-5672-4611-B070-4333E369B3F9}" presName="parentText" presStyleLbl="node1" presStyleIdx="3" presStyleCnt="6" custLinFactNeighborX="-71813" custLinFactNeighborY="6332">
        <dgm:presLayoutVars>
          <dgm:chMax val="0"/>
          <dgm:bulletEnabled val="1"/>
        </dgm:presLayoutVars>
      </dgm:prSet>
      <dgm:spPr/>
    </dgm:pt>
    <dgm:pt modelId="{D8D2D431-05FE-4F12-B391-20307C1FCEE1}" type="pres">
      <dgm:prSet presAssocID="{652A7382-5672-4611-B070-4333E369B3F9}" presName="negativeSpace" presStyleCnt="0"/>
      <dgm:spPr/>
    </dgm:pt>
    <dgm:pt modelId="{B63D87B9-9DAB-4068-916B-ABFE16E84CAA}" type="pres">
      <dgm:prSet presAssocID="{652A7382-5672-4611-B070-4333E369B3F9}" presName="childText" presStyleLbl="conFgAcc1" presStyleIdx="3" presStyleCnt="6">
        <dgm:presLayoutVars>
          <dgm:bulletEnabled val="1"/>
        </dgm:presLayoutVars>
      </dgm:prSet>
      <dgm:spPr>
        <a:solidFill>
          <a:srgbClr val="232D51">
            <a:alpha val="89804"/>
          </a:srgbClr>
        </a:solidFill>
        <a:ln>
          <a:noFill/>
        </a:ln>
      </dgm:spPr>
    </dgm:pt>
    <dgm:pt modelId="{15F7BA35-9FDE-46BE-923F-ACAA6EC18AD5}" type="pres">
      <dgm:prSet presAssocID="{BF577667-06AD-4D25-AB21-D27E3F668895}" presName="spaceBetweenRectangles" presStyleCnt="0"/>
      <dgm:spPr/>
    </dgm:pt>
    <dgm:pt modelId="{67B6C9AF-0D95-417F-8A92-21A53C286B34}" type="pres">
      <dgm:prSet presAssocID="{791B5174-87E5-4DAC-9F27-DC6076E799BC}" presName="parentLin" presStyleCnt="0"/>
      <dgm:spPr/>
    </dgm:pt>
    <dgm:pt modelId="{4AAEA7FB-97EE-4CCE-A268-8FF4545EC699}" type="pres">
      <dgm:prSet presAssocID="{791B5174-87E5-4DAC-9F27-DC6076E799BC}" presName="parentLeftMargin" presStyleLbl="node1" presStyleIdx="3" presStyleCnt="6"/>
      <dgm:spPr/>
    </dgm:pt>
    <dgm:pt modelId="{4961649B-5EB6-4728-86FD-6B4B9047E071}" type="pres">
      <dgm:prSet presAssocID="{791B5174-87E5-4DAC-9F27-DC6076E799BC}" presName="parentText" presStyleLbl="node1" presStyleIdx="4" presStyleCnt="6" custLinFactNeighborX="-71813" custLinFactNeighborY="6332">
        <dgm:presLayoutVars>
          <dgm:chMax val="0"/>
          <dgm:bulletEnabled val="1"/>
        </dgm:presLayoutVars>
      </dgm:prSet>
      <dgm:spPr/>
    </dgm:pt>
    <dgm:pt modelId="{29BFB999-4B71-4C58-81B0-7CD38CA0E099}" type="pres">
      <dgm:prSet presAssocID="{791B5174-87E5-4DAC-9F27-DC6076E799BC}" presName="negativeSpace" presStyleCnt="0"/>
      <dgm:spPr/>
    </dgm:pt>
    <dgm:pt modelId="{4365E05F-FDC0-4B61-AB0D-B12C81CB3C88}" type="pres">
      <dgm:prSet presAssocID="{791B5174-87E5-4DAC-9F27-DC6076E799BC}" presName="childText" presStyleLbl="conFgAcc1" presStyleIdx="4" presStyleCnt="6">
        <dgm:presLayoutVars>
          <dgm:bulletEnabled val="1"/>
        </dgm:presLayoutVars>
      </dgm:prSet>
      <dgm:spPr>
        <a:solidFill>
          <a:srgbClr val="232D51">
            <a:alpha val="89804"/>
          </a:srgbClr>
        </a:solidFill>
        <a:ln>
          <a:noFill/>
        </a:ln>
      </dgm:spPr>
    </dgm:pt>
    <dgm:pt modelId="{EB23EAEB-0A5D-4339-869F-E554471418A9}" type="pres">
      <dgm:prSet presAssocID="{92C3C81E-1B8C-4EDF-9271-A92969671079}" presName="spaceBetweenRectangles" presStyleCnt="0"/>
      <dgm:spPr/>
    </dgm:pt>
    <dgm:pt modelId="{B027A5CA-2C71-4CF8-A320-2FBA2B3C9974}" type="pres">
      <dgm:prSet presAssocID="{08F8109F-7D7F-4855-8D4F-D2C53546B95D}" presName="parentLin" presStyleCnt="0"/>
      <dgm:spPr/>
    </dgm:pt>
    <dgm:pt modelId="{110B6CE1-52CF-4B3C-86CD-3D91B32DFDFE}" type="pres">
      <dgm:prSet presAssocID="{08F8109F-7D7F-4855-8D4F-D2C53546B95D}" presName="parentLeftMargin" presStyleLbl="node1" presStyleIdx="4" presStyleCnt="6" custLinFactNeighborX="-71813" custLinFactNeighborY="6332"/>
      <dgm:spPr/>
    </dgm:pt>
    <dgm:pt modelId="{B0F74A2D-2B61-4059-889D-024C9012E513}" type="pres">
      <dgm:prSet presAssocID="{08F8109F-7D7F-4855-8D4F-D2C53546B95D}" presName="parentText" presStyleLbl="node1" presStyleIdx="5" presStyleCnt="6" custLinFactNeighborX="-68521" custLinFactNeighborY="16249">
        <dgm:presLayoutVars>
          <dgm:chMax val="0"/>
          <dgm:bulletEnabled val="1"/>
        </dgm:presLayoutVars>
      </dgm:prSet>
      <dgm:spPr/>
    </dgm:pt>
    <dgm:pt modelId="{7C4C9E6E-0307-4FDD-A388-3E00506D096E}" type="pres">
      <dgm:prSet presAssocID="{08F8109F-7D7F-4855-8D4F-D2C53546B95D}" presName="negativeSpace" presStyleCnt="0"/>
      <dgm:spPr/>
    </dgm:pt>
    <dgm:pt modelId="{BDFA4511-5F93-4697-A71B-7A85E49A2C4B}" type="pres">
      <dgm:prSet presAssocID="{08F8109F-7D7F-4855-8D4F-D2C53546B95D}" presName="childText" presStyleLbl="conFgAcc1" presStyleIdx="5" presStyleCnt="6">
        <dgm:presLayoutVars>
          <dgm:bulletEnabled val="1"/>
        </dgm:presLayoutVars>
      </dgm:prSet>
      <dgm:spPr>
        <a:solidFill>
          <a:srgbClr val="232D51">
            <a:alpha val="89804"/>
          </a:srgbClr>
        </a:solidFill>
        <a:ln>
          <a:noFill/>
        </a:ln>
      </dgm:spPr>
    </dgm:pt>
  </dgm:ptLst>
  <dgm:cxnLst>
    <dgm:cxn modelId="{A88FA607-923E-4304-809E-26D20252C3AB}" type="presOf" srcId="{652A7382-5672-4611-B070-4333E369B3F9}" destId="{02A7DA27-9004-4053-8DA9-89C7A62402E3}" srcOrd="0" destOrd="0" presId="urn:microsoft.com/office/officeart/2005/8/layout/list1"/>
    <dgm:cxn modelId="{DF5C7C12-09EB-4129-BC9C-009F3EF5A3AD}" type="presOf" srcId="{08F8109F-7D7F-4855-8D4F-D2C53546B95D}" destId="{110B6CE1-52CF-4B3C-86CD-3D91B32DFDFE}" srcOrd="0" destOrd="0" presId="urn:microsoft.com/office/officeart/2005/8/layout/list1"/>
    <dgm:cxn modelId="{5C19C013-8CEE-4D92-A1FD-DF40539C2BB3}" type="presOf" srcId="{1787176A-6CD2-4123-BE77-317070AF8368}" destId="{EA13F6A1-0213-4F0A-8203-4FC8603674BD}" srcOrd="0" destOrd="0" presId="urn:microsoft.com/office/officeart/2005/8/layout/list1"/>
    <dgm:cxn modelId="{7CA45216-99A5-43FD-8D74-66B9A30E4761}" srcId="{9F0A058C-771D-4DCC-83D5-5D65E49816C8}" destId="{C9BAFE6D-55BB-4C96-80EF-31FF8B11D8F2}" srcOrd="0" destOrd="0" parTransId="{760B5014-2204-43B7-BDCB-39377269A839}" sibTransId="{DCF82C72-9982-4C26-A0BC-DC5194397FE7}"/>
    <dgm:cxn modelId="{69CF6419-64ED-4769-A452-E1C96B7998EE}" type="presOf" srcId="{C9BAFE6D-55BB-4C96-80EF-31FF8B11D8F2}" destId="{FA2A93FF-471B-4497-88B0-34729CB7A84B}" srcOrd="0" destOrd="0" presId="urn:microsoft.com/office/officeart/2005/8/layout/list1"/>
    <dgm:cxn modelId="{B788FD2A-A165-4FEC-9975-DE3D0557C267}" type="presOf" srcId="{08F8109F-7D7F-4855-8D4F-D2C53546B95D}" destId="{B0F74A2D-2B61-4059-889D-024C9012E513}" srcOrd="1" destOrd="0" presId="urn:microsoft.com/office/officeart/2005/8/layout/list1"/>
    <dgm:cxn modelId="{D2436A2B-E04D-4B09-A65A-337F3DFB4771}" type="presOf" srcId="{3F5A2A91-CC5A-4288-9503-EB94BA773731}" destId="{D1B3D520-34AC-42BE-BAB7-A72E8D09ECBC}" srcOrd="0" destOrd="0" presId="urn:microsoft.com/office/officeart/2005/8/layout/list1"/>
    <dgm:cxn modelId="{EDB6A23E-3C20-4645-96C1-BB4E24E0ACDD}" type="presOf" srcId="{3F5A2A91-CC5A-4288-9503-EB94BA773731}" destId="{E8E630AF-513E-4B8C-A7C8-3560834C624F}" srcOrd="1" destOrd="0" presId="urn:microsoft.com/office/officeart/2005/8/layout/list1"/>
    <dgm:cxn modelId="{4A4B4947-8FA0-4823-99A4-1FB3588DD71E}" type="presOf" srcId="{791B5174-87E5-4DAC-9F27-DC6076E799BC}" destId="{4961649B-5EB6-4728-86FD-6B4B9047E071}" srcOrd="1" destOrd="0" presId="urn:microsoft.com/office/officeart/2005/8/layout/list1"/>
    <dgm:cxn modelId="{8EF05A49-F073-49A0-BD0C-B80743CCEB37}" type="presOf" srcId="{652A7382-5672-4611-B070-4333E369B3F9}" destId="{6EDA3F04-E4AE-4F45-8BB3-BBD8E231F3B7}" srcOrd="1" destOrd="0" presId="urn:microsoft.com/office/officeart/2005/8/layout/list1"/>
    <dgm:cxn modelId="{6268F86C-C59B-47D3-8462-60E29DA50646}" type="presOf" srcId="{9F0A058C-771D-4DCC-83D5-5D65E49816C8}" destId="{E7F3A3E0-4313-4BE9-98FA-0F723E9F7C1B}" srcOrd="0" destOrd="0" presId="urn:microsoft.com/office/officeart/2005/8/layout/list1"/>
    <dgm:cxn modelId="{03EA854D-841D-4615-8B61-0A1B808375FA}" srcId="{9F0A058C-771D-4DCC-83D5-5D65E49816C8}" destId="{08F8109F-7D7F-4855-8D4F-D2C53546B95D}" srcOrd="5" destOrd="0" parTransId="{EFA6785D-4222-4AF8-89C7-A496F43EB41C}" sibTransId="{0040C29E-B719-4DF3-AAA8-9258C48A0085}"/>
    <dgm:cxn modelId="{A4E51B89-1294-49F0-A8DA-C2CCBE90A997}" srcId="{9F0A058C-771D-4DCC-83D5-5D65E49816C8}" destId="{3F5A2A91-CC5A-4288-9503-EB94BA773731}" srcOrd="1" destOrd="0" parTransId="{A021CC9F-7C16-435A-96FC-AF8069708242}" sibTransId="{D75150D1-A881-4CEF-99A0-151540B2C7C2}"/>
    <dgm:cxn modelId="{4D18C98B-3344-4F85-8112-690912D988A3}" srcId="{9F0A058C-771D-4DCC-83D5-5D65E49816C8}" destId="{652A7382-5672-4611-B070-4333E369B3F9}" srcOrd="3" destOrd="0" parTransId="{8B9F27CA-33A1-4AE2-8C3A-349F4BEDBB9C}" sibTransId="{BF577667-06AD-4D25-AB21-D27E3F668895}"/>
    <dgm:cxn modelId="{3808EA93-8453-494B-AD67-81A1C7D90F31}" type="presOf" srcId="{791B5174-87E5-4DAC-9F27-DC6076E799BC}" destId="{4AAEA7FB-97EE-4CCE-A268-8FF4545EC699}" srcOrd="0" destOrd="0" presId="urn:microsoft.com/office/officeart/2005/8/layout/list1"/>
    <dgm:cxn modelId="{1E90C0AD-302F-4C1E-B3AC-A52504AD1B06}" srcId="{9F0A058C-771D-4DCC-83D5-5D65E49816C8}" destId="{791B5174-87E5-4DAC-9F27-DC6076E799BC}" srcOrd="4" destOrd="0" parTransId="{D4845639-E2C3-41EC-9776-1611CE40B2FB}" sibTransId="{92C3C81E-1B8C-4EDF-9271-A92969671079}"/>
    <dgm:cxn modelId="{A0FA71D9-F444-4AD8-9DFF-DD3E752F8AFF}" srcId="{9F0A058C-771D-4DCC-83D5-5D65E49816C8}" destId="{1787176A-6CD2-4123-BE77-317070AF8368}" srcOrd="2" destOrd="0" parTransId="{20619E59-2761-4E4C-80E4-AF23BE248A59}" sibTransId="{E4D4BF35-3FA6-45E6-8E06-7A165FD108FD}"/>
    <dgm:cxn modelId="{143836E1-4361-43E5-AB9C-8291BB10510C}" type="presOf" srcId="{C9BAFE6D-55BB-4C96-80EF-31FF8B11D8F2}" destId="{CB3D8341-8811-48C4-96E4-E0448365DC3D}" srcOrd="1" destOrd="0" presId="urn:microsoft.com/office/officeart/2005/8/layout/list1"/>
    <dgm:cxn modelId="{C0788BF3-5FF8-4DC5-B1EF-9494597E1906}" type="presOf" srcId="{1787176A-6CD2-4123-BE77-317070AF8368}" destId="{0A0AEC84-2368-4E96-88A9-37815838E7D5}" srcOrd="1" destOrd="0" presId="urn:microsoft.com/office/officeart/2005/8/layout/list1"/>
    <dgm:cxn modelId="{33554547-FEB0-4C26-9BA1-8E48A6F91A15}" type="presParOf" srcId="{E7F3A3E0-4313-4BE9-98FA-0F723E9F7C1B}" destId="{48E8B5BE-98C3-4FCF-8FC0-99F5BC440BFD}" srcOrd="0" destOrd="0" presId="urn:microsoft.com/office/officeart/2005/8/layout/list1"/>
    <dgm:cxn modelId="{8E11EAC6-D122-4772-B3E5-4E82E927726B}" type="presParOf" srcId="{48E8B5BE-98C3-4FCF-8FC0-99F5BC440BFD}" destId="{FA2A93FF-471B-4497-88B0-34729CB7A84B}" srcOrd="0" destOrd="0" presId="urn:microsoft.com/office/officeart/2005/8/layout/list1"/>
    <dgm:cxn modelId="{E85ACAB1-D267-4033-96EE-4CFA47A8383A}" type="presParOf" srcId="{48E8B5BE-98C3-4FCF-8FC0-99F5BC440BFD}" destId="{CB3D8341-8811-48C4-96E4-E0448365DC3D}" srcOrd="1" destOrd="0" presId="urn:microsoft.com/office/officeart/2005/8/layout/list1"/>
    <dgm:cxn modelId="{F56E275C-8CBA-4FDA-AC47-95E0EF395AED}" type="presParOf" srcId="{E7F3A3E0-4313-4BE9-98FA-0F723E9F7C1B}" destId="{54CE5519-C368-4A48-B66F-9C1255F57503}" srcOrd="1" destOrd="0" presId="urn:microsoft.com/office/officeart/2005/8/layout/list1"/>
    <dgm:cxn modelId="{D5DFB6B7-E1E4-4674-A757-FE49242EDA05}" type="presParOf" srcId="{E7F3A3E0-4313-4BE9-98FA-0F723E9F7C1B}" destId="{D4FACF26-4E6C-4A79-8938-E927813A3E29}" srcOrd="2" destOrd="0" presId="urn:microsoft.com/office/officeart/2005/8/layout/list1"/>
    <dgm:cxn modelId="{C4260124-496F-401B-9A82-87549ABE437D}" type="presParOf" srcId="{E7F3A3E0-4313-4BE9-98FA-0F723E9F7C1B}" destId="{DC1AF0BC-E243-46F2-9144-B58C3D77680F}" srcOrd="3" destOrd="0" presId="urn:microsoft.com/office/officeart/2005/8/layout/list1"/>
    <dgm:cxn modelId="{E7EDCF7D-B024-4CFB-9F33-BB2259A3F5B6}" type="presParOf" srcId="{E7F3A3E0-4313-4BE9-98FA-0F723E9F7C1B}" destId="{C2241144-3EC9-412B-B043-34BB916CE25E}" srcOrd="4" destOrd="0" presId="urn:microsoft.com/office/officeart/2005/8/layout/list1"/>
    <dgm:cxn modelId="{8D4EDBFE-DE24-4D74-8615-85FEC4BC0148}" type="presParOf" srcId="{C2241144-3EC9-412B-B043-34BB916CE25E}" destId="{D1B3D520-34AC-42BE-BAB7-A72E8D09ECBC}" srcOrd="0" destOrd="0" presId="urn:microsoft.com/office/officeart/2005/8/layout/list1"/>
    <dgm:cxn modelId="{A307BA49-723D-496E-B0A1-39E088EE99BA}" type="presParOf" srcId="{C2241144-3EC9-412B-B043-34BB916CE25E}" destId="{E8E630AF-513E-4B8C-A7C8-3560834C624F}" srcOrd="1" destOrd="0" presId="urn:microsoft.com/office/officeart/2005/8/layout/list1"/>
    <dgm:cxn modelId="{10A2935B-0410-4EE8-BAA2-BC0184DE7672}" type="presParOf" srcId="{E7F3A3E0-4313-4BE9-98FA-0F723E9F7C1B}" destId="{F89C16A5-2461-4B67-96AF-FBE7FC03B512}" srcOrd="5" destOrd="0" presId="urn:microsoft.com/office/officeart/2005/8/layout/list1"/>
    <dgm:cxn modelId="{D01836CA-6CDE-4AFB-BFA8-438C20D0DBF8}" type="presParOf" srcId="{E7F3A3E0-4313-4BE9-98FA-0F723E9F7C1B}" destId="{7B1CE2BC-85D6-4593-AD63-824C0EC2367F}" srcOrd="6" destOrd="0" presId="urn:microsoft.com/office/officeart/2005/8/layout/list1"/>
    <dgm:cxn modelId="{B987B833-1FBF-4198-B4C9-BD2308B56689}" type="presParOf" srcId="{E7F3A3E0-4313-4BE9-98FA-0F723E9F7C1B}" destId="{89F7D228-6D26-4949-88A6-F06DCC7BADE4}" srcOrd="7" destOrd="0" presId="urn:microsoft.com/office/officeart/2005/8/layout/list1"/>
    <dgm:cxn modelId="{B6372C01-4F48-4F01-BF6B-B0CD175940B7}" type="presParOf" srcId="{E7F3A3E0-4313-4BE9-98FA-0F723E9F7C1B}" destId="{C882F685-49A7-4A34-9EE5-79B23990F55B}" srcOrd="8" destOrd="0" presId="urn:microsoft.com/office/officeart/2005/8/layout/list1"/>
    <dgm:cxn modelId="{D0F21F51-1855-4985-A177-5656A374869C}" type="presParOf" srcId="{C882F685-49A7-4A34-9EE5-79B23990F55B}" destId="{EA13F6A1-0213-4F0A-8203-4FC8603674BD}" srcOrd="0" destOrd="0" presId="urn:microsoft.com/office/officeart/2005/8/layout/list1"/>
    <dgm:cxn modelId="{C9151A8D-097F-4C56-A919-F6B6754E6EF1}" type="presParOf" srcId="{C882F685-49A7-4A34-9EE5-79B23990F55B}" destId="{0A0AEC84-2368-4E96-88A9-37815838E7D5}" srcOrd="1" destOrd="0" presId="urn:microsoft.com/office/officeart/2005/8/layout/list1"/>
    <dgm:cxn modelId="{8C7B8C80-5F59-459D-8C19-C613585E75DA}" type="presParOf" srcId="{E7F3A3E0-4313-4BE9-98FA-0F723E9F7C1B}" destId="{84DE4118-2DB1-46F0-9F32-4BEAE081B2E1}" srcOrd="9" destOrd="0" presId="urn:microsoft.com/office/officeart/2005/8/layout/list1"/>
    <dgm:cxn modelId="{75A862AE-447C-46A3-93F4-6C6BC5DEC06B}" type="presParOf" srcId="{E7F3A3E0-4313-4BE9-98FA-0F723E9F7C1B}" destId="{C9CD61CF-5837-4141-BFE8-6CADF637CE40}" srcOrd="10" destOrd="0" presId="urn:microsoft.com/office/officeart/2005/8/layout/list1"/>
    <dgm:cxn modelId="{129B7396-C739-443C-BA5C-28B2BA3E727F}" type="presParOf" srcId="{E7F3A3E0-4313-4BE9-98FA-0F723E9F7C1B}" destId="{FB90BD64-7895-4228-858A-EAA548F9D43A}" srcOrd="11" destOrd="0" presId="urn:microsoft.com/office/officeart/2005/8/layout/list1"/>
    <dgm:cxn modelId="{023384DA-0408-4674-9CA3-C2B71C4C3AD5}" type="presParOf" srcId="{E7F3A3E0-4313-4BE9-98FA-0F723E9F7C1B}" destId="{67C8FAC8-7ABA-4E76-BF30-4F920B00164B}" srcOrd="12" destOrd="0" presId="urn:microsoft.com/office/officeart/2005/8/layout/list1"/>
    <dgm:cxn modelId="{A712B96C-093E-421A-B6BE-FF5A6EBA8C80}" type="presParOf" srcId="{67C8FAC8-7ABA-4E76-BF30-4F920B00164B}" destId="{02A7DA27-9004-4053-8DA9-89C7A62402E3}" srcOrd="0" destOrd="0" presId="urn:microsoft.com/office/officeart/2005/8/layout/list1"/>
    <dgm:cxn modelId="{725A9FA6-B081-4296-9449-82043443B340}" type="presParOf" srcId="{67C8FAC8-7ABA-4E76-BF30-4F920B00164B}" destId="{6EDA3F04-E4AE-4F45-8BB3-BBD8E231F3B7}" srcOrd="1" destOrd="0" presId="urn:microsoft.com/office/officeart/2005/8/layout/list1"/>
    <dgm:cxn modelId="{37C9176F-91FA-4261-88FB-880A45551A6E}" type="presParOf" srcId="{E7F3A3E0-4313-4BE9-98FA-0F723E9F7C1B}" destId="{D8D2D431-05FE-4F12-B391-20307C1FCEE1}" srcOrd="13" destOrd="0" presId="urn:microsoft.com/office/officeart/2005/8/layout/list1"/>
    <dgm:cxn modelId="{458FAAF7-540C-4ADC-A50F-E8DF1F59D3F7}" type="presParOf" srcId="{E7F3A3E0-4313-4BE9-98FA-0F723E9F7C1B}" destId="{B63D87B9-9DAB-4068-916B-ABFE16E84CAA}" srcOrd="14" destOrd="0" presId="urn:microsoft.com/office/officeart/2005/8/layout/list1"/>
    <dgm:cxn modelId="{851F60F4-0656-4A4C-9977-7F5E1C7C79FA}" type="presParOf" srcId="{E7F3A3E0-4313-4BE9-98FA-0F723E9F7C1B}" destId="{15F7BA35-9FDE-46BE-923F-ACAA6EC18AD5}" srcOrd="15" destOrd="0" presId="urn:microsoft.com/office/officeart/2005/8/layout/list1"/>
    <dgm:cxn modelId="{1168BEC9-AFB6-41E8-BBCB-EC30FDA0F910}" type="presParOf" srcId="{E7F3A3E0-4313-4BE9-98FA-0F723E9F7C1B}" destId="{67B6C9AF-0D95-417F-8A92-21A53C286B34}" srcOrd="16" destOrd="0" presId="urn:microsoft.com/office/officeart/2005/8/layout/list1"/>
    <dgm:cxn modelId="{833F7A2E-6E56-4CF0-82BE-650BB6C08B24}" type="presParOf" srcId="{67B6C9AF-0D95-417F-8A92-21A53C286B34}" destId="{4AAEA7FB-97EE-4CCE-A268-8FF4545EC699}" srcOrd="0" destOrd="0" presId="urn:microsoft.com/office/officeart/2005/8/layout/list1"/>
    <dgm:cxn modelId="{6F049D7C-8A79-4EEC-945C-1ABF6A2F946C}" type="presParOf" srcId="{67B6C9AF-0D95-417F-8A92-21A53C286B34}" destId="{4961649B-5EB6-4728-86FD-6B4B9047E071}" srcOrd="1" destOrd="0" presId="urn:microsoft.com/office/officeart/2005/8/layout/list1"/>
    <dgm:cxn modelId="{447944CE-967C-4BC4-B7A7-0D299AFE545B}" type="presParOf" srcId="{E7F3A3E0-4313-4BE9-98FA-0F723E9F7C1B}" destId="{29BFB999-4B71-4C58-81B0-7CD38CA0E099}" srcOrd="17" destOrd="0" presId="urn:microsoft.com/office/officeart/2005/8/layout/list1"/>
    <dgm:cxn modelId="{17C85E7E-BCEA-4245-B279-CE30664DE401}" type="presParOf" srcId="{E7F3A3E0-4313-4BE9-98FA-0F723E9F7C1B}" destId="{4365E05F-FDC0-4B61-AB0D-B12C81CB3C88}" srcOrd="18" destOrd="0" presId="urn:microsoft.com/office/officeart/2005/8/layout/list1"/>
    <dgm:cxn modelId="{84DADED9-1E6E-492E-8B95-C2C744553C90}" type="presParOf" srcId="{E7F3A3E0-4313-4BE9-98FA-0F723E9F7C1B}" destId="{EB23EAEB-0A5D-4339-869F-E554471418A9}" srcOrd="19" destOrd="0" presId="urn:microsoft.com/office/officeart/2005/8/layout/list1"/>
    <dgm:cxn modelId="{B184B51E-1C4B-41EB-81C3-5DFC7F963B90}" type="presParOf" srcId="{E7F3A3E0-4313-4BE9-98FA-0F723E9F7C1B}" destId="{B027A5CA-2C71-4CF8-A320-2FBA2B3C9974}" srcOrd="20" destOrd="0" presId="urn:microsoft.com/office/officeart/2005/8/layout/list1"/>
    <dgm:cxn modelId="{64F4CFB4-3C88-4945-9C0B-36BA0A51D358}" type="presParOf" srcId="{B027A5CA-2C71-4CF8-A320-2FBA2B3C9974}" destId="{110B6CE1-52CF-4B3C-86CD-3D91B32DFDFE}" srcOrd="0" destOrd="0" presId="urn:microsoft.com/office/officeart/2005/8/layout/list1"/>
    <dgm:cxn modelId="{CF64CD9B-228B-410B-BA5E-2D421CF16F87}" type="presParOf" srcId="{B027A5CA-2C71-4CF8-A320-2FBA2B3C9974}" destId="{B0F74A2D-2B61-4059-889D-024C9012E513}" srcOrd="1" destOrd="0" presId="urn:microsoft.com/office/officeart/2005/8/layout/list1"/>
    <dgm:cxn modelId="{9A475AA2-B0B6-4B4E-93E1-CAF334B6DAE4}" type="presParOf" srcId="{E7F3A3E0-4313-4BE9-98FA-0F723E9F7C1B}" destId="{7C4C9E6E-0307-4FDD-A388-3E00506D096E}" srcOrd="21" destOrd="0" presId="urn:microsoft.com/office/officeart/2005/8/layout/list1"/>
    <dgm:cxn modelId="{4DFBF27F-DA00-4C55-9008-62D4F1698470}" type="presParOf" srcId="{E7F3A3E0-4313-4BE9-98FA-0F723E9F7C1B}" destId="{BDFA4511-5F93-4697-A71B-7A85E49A2C4B}" srcOrd="22" destOrd="0" presId="urn:microsoft.com/office/officeart/2005/8/layout/list1"/>
  </dgm:cxnLst>
  <dgm:bg>
    <a:solidFill>
      <a:srgbClr val="C00000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936E21E-DF4E-4AE3-AC49-1DB1C1AEB26C}" type="doc">
      <dgm:prSet loTypeId="urn:microsoft.com/office/officeart/2008/layout/CircleAccentTimeline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58F5ABBE-3C0A-418B-928D-1519F2508C9C}">
      <dgm:prSet phldrT="[Text]" custT="1"/>
      <dgm:spPr/>
      <dgm:t>
        <a:bodyPr/>
        <a:lstStyle/>
        <a:p>
          <a:r>
            <a:rPr lang="en-IN" sz="3200" dirty="0">
              <a:solidFill>
                <a:schemeClr val="bg1"/>
              </a:solidFill>
            </a:rPr>
            <a:t>Doctoral Research</a:t>
          </a:r>
        </a:p>
      </dgm:t>
    </dgm:pt>
    <dgm:pt modelId="{1EF8519A-41BC-409D-9A9C-E7620E4A53D3}" type="parTrans" cxnId="{EB816F12-CE4A-4E0B-9ED8-5D5A0B3E0860}">
      <dgm:prSet/>
      <dgm:spPr/>
      <dgm:t>
        <a:bodyPr/>
        <a:lstStyle/>
        <a:p>
          <a:endParaRPr lang="en-IN"/>
        </a:p>
      </dgm:t>
    </dgm:pt>
    <dgm:pt modelId="{D8FB34DF-8B9F-499E-8FBD-DFB1C70925DF}" type="sibTrans" cxnId="{EB816F12-CE4A-4E0B-9ED8-5D5A0B3E0860}">
      <dgm:prSet/>
      <dgm:spPr/>
      <dgm:t>
        <a:bodyPr/>
        <a:lstStyle/>
        <a:p>
          <a:endParaRPr lang="en-IN"/>
        </a:p>
      </dgm:t>
    </dgm:pt>
    <dgm:pt modelId="{14266157-4EE4-49FA-82F6-81C416334101}">
      <dgm:prSet phldrT="[Text]"/>
      <dgm:spPr/>
      <dgm:t>
        <a:bodyPr/>
        <a:lstStyle/>
        <a:p>
          <a:r>
            <a:rPr lang="en-IN" dirty="0">
              <a:solidFill>
                <a:schemeClr val="bg1"/>
              </a:solidFill>
            </a:rPr>
            <a:t>Completed</a:t>
          </a:r>
        </a:p>
      </dgm:t>
    </dgm:pt>
    <dgm:pt modelId="{86943EB3-83A7-4941-B6B7-FA5B7602E90B}" type="parTrans" cxnId="{7B449AD6-866D-4E16-A91F-E452C64EAB3C}">
      <dgm:prSet/>
      <dgm:spPr/>
      <dgm:t>
        <a:bodyPr/>
        <a:lstStyle/>
        <a:p>
          <a:endParaRPr lang="en-IN"/>
        </a:p>
      </dgm:t>
    </dgm:pt>
    <dgm:pt modelId="{86550C68-BC58-40E8-A5A6-223A8E53D94C}" type="sibTrans" cxnId="{7B449AD6-866D-4E16-A91F-E452C64EAB3C}">
      <dgm:prSet/>
      <dgm:spPr/>
      <dgm:t>
        <a:bodyPr/>
        <a:lstStyle/>
        <a:p>
          <a:endParaRPr lang="en-IN"/>
        </a:p>
      </dgm:t>
    </dgm:pt>
    <dgm:pt modelId="{57597984-3F65-4DBC-9DEF-6C0AB66E0E67}">
      <dgm:prSet phldrT="[Text]"/>
      <dgm:spPr/>
      <dgm:t>
        <a:bodyPr/>
        <a:lstStyle/>
        <a:p>
          <a:r>
            <a:rPr lang="en-IN" dirty="0">
              <a:solidFill>
                <a:schemeClr val="bg1"/>
              </a:solidFill>
            </a:rPr>
            <a:t>Ongoing</a:t>
          </a:r>
        </a:p>
      </dgm:t>
    </dgm:pt>
    <dgm:pt modelId="{191853C0-AB80-40FE-B709-C32D4E7E3BAD}" type="parTrans" cxnId="{7E5079D6-C1A3-4474-838A-B6AB53E52B8B}">
      <dgm:prSet/>
      <dgm:spPr/>
      <dgm:t>
        <a:bodyPr/>
        <a:lstStyle/>
        <a:p>
          <a:endParaRPr lang="en-IN"/>
        </a:p>
      </dgm:t>
    </dgm:pt>
    <dgm:pt modelId="{DBEB3B33-134A-47B6-BDE8-F3A2F981AEF6}" type="sibTrans" cxnId="{7E5079D6-C1A3-4474-838A-B6AB53E52B8B}">
      <dgm:prSet/>
      <dgm:spPr/>
      <dgm:t>
        <a:bodyPr/>
        <a:lstStyle/>
        <a:p>
          <a:endParaRPr lang="en-IN"/>
        </a:p>
      </dgm:t>
    </dgm:pt>
    <dgm:pt modelId="{107A37D4-69DD-434F-BB82-34D593462849}">
      <dgm:prSet phldrT="[Text]"/>
      <dgm:spPr/>
      <dgm:t>
        <a:bodyPr/>
        <a:lstStyle/>
        <a:p>
          <a:r>
            <a:rPr lang="en-IN" dirty="0">
              <a:solidFill>
                <a:schemeClr val="bg1"/>
              </a:solidFill>
            </a:rPr>
            <a:t>Postgraduate Research</a:t>
          </a:r>
        </a:p>
      </dgm:t>
    </dgm:pt>
    <dgm:pt modelId="{4DB8D9D7-28E7-403F-9765-0D7C22CA4F3B}" type="parTrans" cxnId="{B634940C-4F9B-4822-A0A4-BFFABCDEBF07}">
      <dgm:prSet/>
      <dgm:spPr/>
      <dgm:t>
        <a:bodyPr/>
        <a:lstStyle/>
        <a:p>
          <a:endParaRPr lang="en-IN"/>
        </a:p>
      </dgm:t>
    </dgm:pt>
    <dgm:pt modelId="{E7FFC81D-919D-48E1-B63F-C72AA0D3607D}" type="sibTrans" cxnId="{B634940C-4F9B-4822-A0A4-BFFABCDEBF07}">
      <dgm:prSet/>
      <dgm:spPr/>
      <dgm:t>
        <a:bodyPr/>
        <a:lstStyle/>
        <a:p>
          <a:endParaRPr lang="en-IN"/>
        </a:p>
      </dgm:t>
    </dgm:pt>
    <dgm:pt modelId="{988DC8F2-515B-4D02-999A-CF904BEACDAA}">
      <dgm:prSet phldrT="[Text]"/>
      <dgm:spPr/>
      <dgm:t>
        <a:bodyPr/>
        <a:lstStyle/>
        <a:p>
          <a:r>
            <a:rPr lang="en-IN" dirty="0">
              <a:solidFill>
                <a:schemeClr val="bg1"/>
              </a:solidFill>
            </a:rPr>
            <a:t>Completed</a:t>
          </a:r>
        </a:p>
      </dgm:t>
    </dgm:pt>
    <dgm:pt modelId="{FA475B78-FBF8-402E-BFE6-473AF2E2DE3C}" type="parTrans" cxnId="{FF7D320F-5484-4D95-A52E-53C9A3025DA7}">
      <dgm:prSet/>
      <dgm:spPr/>
      <dgm:t>
        <a:bodyPr/>
        <a:lstStyle/>
        <a:p>
          <a:endParaRPr lang="en-IN"/>
        </a:p>
      </dgm:t>
    </dgm:pt>
    <dgm:pt modelId="{3BC979F2-F92D-41A5-B667-AD36D403E10C}" type="sibTrans" cxnId="{FF7D320F-5484-4D95-A52E-53C9A3025DA7}">
      <dgm:prSet/>
      <dgm:spPr/>
      <dgm:t>
        <a:bodyPr/>
        <a:lstStyle/>
        <a:p>
          <a:endParaRPr lang="en-IN"/>
        </a:p>
      </dgm:t>
    </dgm:pt>
    <dgm:pt modelId="{1E693612-3B40-4719-818B-EDFB12722333}">
      <dgm:prSet phldrT="[Text]"/>
      <dgm:spPr/>
      <dgm:t>
        <a:bodyPr/>
        <a:lstStyle/>
        <a:p>
          <a:r>
            <a:rPr lang="en-IN" dirty="0">
              <a:solidFill>
                <a:schemeClr val="bg1"/>
              </a:solidFill>
            </a:rPr>
            <a:t>Ongoing</a:t>
          </a:r>
        </a:p>
      </dgm:t>
    </dgm:pt>
    <dgm:pt modelId="{6A59B0EF-CB1E-4784-B8B5-28C9DABD066D}" type="parTrans" cxnId="{D2E58EC2-B65E-437D-9682-59DB58519EAA}">
      <dgm:prSet/>
      <dgm:spPr/>
      <dgm:t>
        <a:bodyPr/>
        <a:lstStyle/>
        <a:p>
          <a:endParaRPr lang="en-IN"/>
        </a:p>
      </dgm:t>
    </dgm:pt>
    <dgm:pt modelId="{B07F2A72-49AA-49F3-8A18-11A159E20AB8}" type="sibTrans" cxnId="{D2E58EC2-B65E-437D-9682-59DB58519EAA}">
      <dgm:prSet/>
      <dgm:spPr/>
      <dgm:t>
        <a:bodyPr/>
        <a:lstStyle/>
        <a:p>
          <a:endParaRPr lang="en-IN"/>
        </a:p>
      </dgm:t>
    </dgm:pt>
    <dgm:pt modelId="{CB19F82C-A90B-405B-ADA7-D4D0ED64651D}" type="pres">
      <dgm:prSet presAssocID="{7936E21E-DF4E-4AE3-AC49-1DB1C1AEB26C}" presName="Name0" presStyleCnt="0">
        <dgm:presLayoutVars>
          <dgm:dir/>
        </dgm:presLayoutVars>
      </dgm:prSet>
      <dgm:spPr/>
    </dgm:pt>
    <dgm:pt modelId="{1F6BE926-28D7-424B-955C-54A7BE235081}" type="pres">
      <dgm:prSet presAssocID="{58F5ABBE-3C0A-418B-928D-1519F2508C9C}" presName="parComposite" presStyleCnt="0"/>
      <dgm:spPr/>
    </dgm:pt>
    <dgm:pt modelId="{DFF20690-AC6A-4029-82AA-C4F1D055AD59}" type="pres">
      <dgm:prSet presAssocID="{58F5ABBE-3C0A-418B-928D-1519F2508C9C}" presName="parBigCircle" presStyleLbl="node0" presStyleIdx="0" presStyleCnt="2" custFlipVert="1" custScaleX="3260" custScaleY="3260" custLinFactY="-3671" custLinFactNeighborX="3326" custLinFactNeighborY="-100000"/>
      <dgm:spPr>
        <a:solidFill>
          <a:schemeClr val="accent2">
            <a:lumMod val="40000"/>
            <a:lumOff val="60000"/>
          </a:schemeClr>
        </a:solidFill>
      </dgm:spPr>
    </dgm:pt>
    <dgm:pt modelId="{9898459C-8D40-4087-A099-103081598537}" type="pres">
      <dgm:prSet presAssocID="{58F5ABBE-3C0A-418B-928D-1519F2508C9C}" presName="parTx" presStyleLbl="revTx" presStyleIdx="0" presStyleCnt="10" custAng="3900000" custScaleX="129376" custScaleY="164290" custLinFactNeighborX="41056" custLinFactNeighborY="-56308"/>
      <dgm:spPr/>
    </dgm:pt>
    <dgm:pt modelId="{F7BEF08A-8F26-4E3B-852D-C9CA221A356A}" type="pres">
      <dgm:prSet presAssocID="{58F5ABBE-3C0A-418B-928D-1519F2508C9C}" presName="bSpace" presStyleCnt="0"/>
      <dgm:spPr/>
    </dgm:pt>
    <dgm:pt modelId="{3A7B5B70-30A6-44C5-BD5A-A8ED848454A3}" type="pres">
      <dgm:prSet presAssocID="{58F5ABBE-3C0A-418B-928D-1519F2508C9C}" presName="parBackupNorm" presStyleCnt="0"/>
      <dgm:spPr/>
    </dgm:pt>
    <dgm:pt modelId="{CE10D2EE-4369-419B-9D83-F98DC8B16FAD}" type="pres">
      <dgm:prSet presAssocID="{D8FB34DF-8B9F-499E-8FBD-DFB1C70925DF}" presName="parSpace" presStyleCnt="0"/>
      <dgm:spPr/>
    </dgm:pt>
    <dgm:pt modelId="{385DC780-5FB1-4DD1-86F1-686F00DFE4E3}" type="pres">
      <dgm:prSet presAssocID="{14266157-4EE4-49FA-82F6-81C416334101}" presName="desBackupLeftNorm" presStyleCnt="0"/>
      <dgm:spPr/>
    </dgm:pt>
    <dgm:pt modelId="{C39E8944-D5B7-4D49-BEBB-EF1C6CDB4C99}" type="pres">
      <dgm:prSet presAssocID="{14266157-4EE4-49FA-82F6-81C416334101}" presName="desComposite" presStyleCnt="0"/>
      <dgm:spPr/>
    </dgm:pt>
    <dgm:pt modelId="{042C71D6-7B00-4A63-B3DD-42415729AA24}" type="pres">
      <dgm:prSet presAssocID="{14266157-4EE4-49FA-82F6-81C416334101}" presName="desCircle" presStyleLbl="node1" presStyleIdx="0" presStyleCnt="4" custLinFactX="-29235" custLinFactY="-42119" custLinFactNeighborX="-100000" custLinFactNeighborY="-100000"/>
      <dgm:spPr>
        <a:solidFill>
          <a:schemeClr val="accent2">
            <a:lumMod val="40000"/>
            <a:lumOff val="60000"/>
          </a:schemeClr>
        </a:solidFill>
      </dgm:spPr>
    </dgm:pt>
    <dgm:pt modelId="{C5FEBE9B-0F5C-4FC1-9958-7DD749610801}" type="pres">
      <dgm:prSet presAssocID="{14266157-4EE4-49FA-82F6-81C416334101}" presName="chTx" presStyleLbl="revTx" presStyleIdx="1" presStyleCnt="10" custLinFactNeighborX="-57175" custLinFactNeighborY="-16379"/>
      <dgm:spPr/>
    </dgm:pt>
    <dgm:pt modelId="{EAC708AE-F600-4F22-9704-80A20FCF0921}" type="pres">
      <dgm:prSet presAssocID="{14266157-4EE4-49FA-82F6-81C416334101}" presName="desTx" presStyleLbl="revTx" presStyleIdx="2" presStyleCnt="10" custLinFactNeighborX="-68488" custLinFactNeighborY="-18495">
        <dgm:presLayoutVars>
          <dgm:bulletEnabled val="1"/>
        </dgm:presLayoutVars>
      </dgm:prSet>
      <dgm:spPr/>
    </dgm:pt>
    <dgm:pt modelId="{AE037FFE-15B7-41B1-AD2A-E1A9EF7ED11A}" type="pres">
      <dgm:prSet presAssocID="{14266157-4EE4-49FA-82F6-81C416334101}" presName="desBackupRightNorm" presStyleCnt="0"/>
      <dgm:spPr/>
    </dgm:pt>
    <dgm:pt modelId="{80DAF9A7-F8B9-4CB2-8D08-FF8A4E86E1AC}" type="pres">
      <dgm:prSet presAssocID="{86550C68-BC58-40E8-A5A6-223A8E53D94C}" presName="desSpace" presStyleCnt="0"/>
      <dgm:spPr/>
    </dgm:pt>
    <dgm:pt modelId="{61D3B91D-5528-403E-86C8-1659ED4036D4}" type="pres">
      <dgm:prSet presAssocID="{57597984-3F65-4DBC-9DEF-6C0AB66E0E67}" presName="desBackupLeftNorm" presStyleCnt="0"/>
      <dgm:spPr/>
    </dgm:pt>
    <dgm:pt modelId="{2F30D46C-3C2A-400E-BC45-EF17CAEC0ABA}" type="pres">
      <dgm:prSet presAssocID="{57597984-3F65-4DBC-9DEF-6C0AB66E0E67}" presName="desComposite" presStyleCnt="0"/>
      <dgm:spPr/>
    </dgm:pt>
    <dgm:pt modelId="{10A7797E-245F-48CE-9C94-4110BC48AFAB}" type="pres">
      <dgm:prSet presAssocID="{57597984-3F65-4DBC-9DEF-6C0AB66E0E67}" presName="desCircle" presStyleLbl="node1" presStyleIdx="1" presStyleCnt="4" custFlipVert="1" custFlipHor="1" custScaleX="6570" custScaleY="69899" custLinFactY="-7169" custLinFactNeighborX="-36796" custLinFactNeighborY="-100000"/>
      <dgm:spPr>
        <a:solidFill>
          <a:schemeClr val="accent2">
            <a:lumMod val="40000"/>
            <a:lumOff val="60000"/>
          </a:schemeClr>
        </a:solidFill>
      </dgm:spPr>
    </dgm:pt>
    <dgm:pt modelId="{E48C0C1A-8928-45FA-8FEB-1F617A19E3AD}" type="pres">
      <dgm:prSet presAssocID="{57597984-3F65-4DBC-9DEF-6C0AB66E0E67}" presName="chTx" presStyleLbl="revTx" presStyleIdx="3" presStyleCnt="10" custLinFactNeighborX="-11183" custLinFactNeighborY="-2641"/>
      <dgm:spPr/>
    </dgm:pt>
    <dgm:pt modelId="{D6DC8367-BED1-45EF-9EA9-46B04D9F141E}" type="pres">
      <dgm:prSet presAssocID="{57597984-3F65-4DBC-9DEF-6C0AB66E0E67}" presName="desTx" presStyleLbl="revTx" presStyleIdx="4" presStyleCnt="10">
        <dgm:presLayoutVars>
          <dgm:bulletEnabled val="1"/>
        </dgm:presLayoutVars>
      </dgm:prSet>
      <dgm:spPr/>
    </dgm:pt>
    <dgm:pt modelId="{65990DCF-2CFB-4AFC-98C8-9FCCB52DDC53}" type="pres">
      <dgm:prSet presAssocID="{57597984-3F65-4DBC-9DEF-6C0AB66E0E67}" presName="desBackupRightNorm" presStyleCnt="0"/>
      <dgm:spPr/>
    </dgm:pt>
    <dgm:pt modelId="{79F5A737-D732-4A48-A47B-EBC0775C9D30}" type="pres">
      <dgm:prSet presAssocID="{DBEB3B33-134A-47B6-BDE8-F3A2F981AEF6}" presName="desSpace" presStyleCnt="0"/>
      <dgm:spPr/>
    </dgm:pt>
    <dgm:pt modelId="{E6507936-D33F-4684-AD25-55D39C40E114}" type="pres">
      <dgm:prSet presAssocID="{107A37D4-69DD-434F-BB82-34D593462849}" presName="parComposite" presStyleCnt="0"/>
      <dgm:spPr/>
    </dgm:pt>
    <dgm:pt modelId="{BD671B49-FABC-4EDB-9997-1FAEB41F61F9}" type="pres">
      <dgm:prSet presAssocID="{107A37D4-69DD-434F-BB82-34D593462849}" presName="parBigCircle" presStyleLbl="node0" presStyleIdx="1" presStyleCnt="2" custFlipVert="1" custScaleX="3260" custScaleY="3260" custLinFactY="-3048" custLinFactNeighborX="5732" custLinFactNeighborY="-100000"/>
      <dgm:spPr>
        <a:solidFill>
          <a:schemeClr val="accent2">
            <a:lumMod val="40000"/>
            <a:lumOff val="60000"/>
          </a:schemeClr>
        </a:solidFill>
      </dgm:spPr>
    </dgm:pt>
    <dgm:pt modelId="{521B2C0E-8E6A-4FF8-BB2A-F9C834D73E0C}" type="pres">
      <dgm:prSet presAssocID="{107A37D4-69DD-434F-BB82-34D593462849}" presName="parTx" presStyleLbl="revTx" presStyleIdx="5" presStyleCnt="10" custAng="3900000" custScaleX="134165" custScaleY="215387" custLinFactNeighborX="36427" custLinFactNeighborY="-55559"/>
      <dgm:spPr/>
    </dgm:pt>
    <dgm:pt modelId="{80EA69F2-C778-4C5A-BF53-E05F5FF2CB5D}" type="pres">
      <dgm:prSet presAssocID="{107A37D4-69DD-434F-BB82-34D593462849}" presName="bSpace" presStyleCnt="0"/>
      <dgm:spPr/>
    </dgm:pt>
    <dgm:pt modelId="{AD4477C6-D1AD-47AE-B22A-8801DB1572CA}" type="pres">
      <dgm:prSet presAssocID="{107A37D4-69DD-434F-BB82-34D593462849}" presName="parBackupNorm" presStyleCnt="0"/>
      <dgm:spPr/>
    </dgm:pt>
    <dgm:pt modelId="{57254F95-1A72-4AA2-A6AC-FA8A6C26D547}" type="pres">
      <dgm:prSet presAssocID="{E7FFC81D-919D-48E1-B63F-C72AA0D3607D}" presName="parSpace" presStyleCnt="0"/>
      <dgm:spPr/>
    </dgm:pt>
    <dgm:pt modelId="{EC43382D-AFE3-4EC9-9415-8DFE6B973BC6}" type="pres">
      <dgm:prSet presAssocID="{988DC8F2-515B-4D02-999A-CF904BEACDAA}" presName="desBackupLeftNorm" presStyleCnt="0"/>
      <dgm:spPr/>
    </dgm:pt>
    <dgm:pt modelId="{A8080A8D-4BAF-40C3-A688-EEBEEADDD70C}" type="pres">
      <dgm:prSet presAssocID="{988DC8F2-515B-4D02-999A-CF904BEACDAA}" presName="desComposite" presStyleCnt="0"/>
      <dgm:spPr/>
    </dgm:pt>
    <dgm:pt modelId="{ED4DEAA6-7522-4011-80BA-0CC0A2D5C325}" type="pres">
      <dgm:prSet presAssocID="{988DC8F2-515B-4D02-999A-CF904BEACDAA}" presName="desCircle" presStyleLbl="node1" presStyleIdx="2" presStyleCnt="4" custScaleX="86392" custScaleY="70817" custLinFactY="-26405" custLinFactNeighborX="-78971" custLinFactNeighborY="-100000"/>
      <dgm:spPr>
        <a:solidFill>
          <a:schemeClr val="accent2">
            <a:lumMod val="40000"/>
            <a:lumOff val="60000"/>
          </a:schemeClr>
        </a:solidFill>
      </dgm:spPr>
    </dgm:pt>
    <dgm:pt modelId="{20B83E6A-D578-4B40-AFAA-9FEED7B39120}" type="pres">
      <dgm:prSet presAssocID="{988DC8F2-515B-4D02-999A-CF904BEACDAA}" presName="chTx" presStyleLbl="revTx" presStyleIdx="6" presStyleCnt="10" custScaleY="96514" custLinFactNeighborX="-28984" custLinFactNeighborY="-21994"/>
      <dgm:spPr/>
    </dgm:pt>
    <dgm:pt modelId="{67EF33CC-06ED-4756-933A-B452BA6B35C1}" type="pres">
      <dgm:prSet presAssocID="{988DC8F2-515B-4D02-999A-CF904BEACDAA}" presName="desTx" presStyleLbl="revTx" presStyleIdx="7" presStyleCnt="10">
        <dgm:presLayoutVars>
          <dgm:bulletEnabled val="1"/>
        </dgm:presLayoutVars>
      </dgm:prSet>
      <dgm:spPr/>
    </dgm:pt>
    <dgm:pt modelId="{AB377754-CEF3-45C5-8433-49CD58BF4B89}" type="pres">
      <dgm:prSet presAssocID="{988DC8F2-515B-4D02-999A-CF904BEACDAA}" presName="desBackupRightNorm" presStyleCnt="0"/>
      <dgm:spPr/>
    </dgm:pt>
    <dgm:pt modelId="{E9EEECDB-FAB3-44D3-B01A-2FC31B65421E}" type="pres">
      <dgm:prSet presAssocID="{3BC979F2-F92D-41A5-B667-AD36D403E10C}" presName="desSpace" presStyleCnt="0"/>
      <dgm:spPr/>
    </dgm:pt>
    <dgm:pt modelId="{4A6BEEA0-F61C-4BD1-94B3-4ED801DBA894}" type="pres">
      <dgm:prSet presAssocID="{1E693612-3B40-4719-818B-EDFB12722333}" presName="desBackupLeftNorm" presStyleCnt="0"/>
      <dgm:spPr/>
    </dgm:pt>
    <dgm:pt modelId="{6F193258-2B53-42DE-9CE0-C388D20BB885}" type="pres">
      <dgm:prSet presAssocID="{1E693612-3B40-4719-818B-EDFB12722333}" presName="desComposite" presStyleCnt="0"/>
      <dgm:spPr/>
    </dgm:pt>
    <dgm:pt modelId="{4541062D-ACAB-485A-8ACA-8D5806C9B6FD}" type="pres">
      <dgm:prSet presAssocID="{1E693612-3B40-4719-818B-EDFB12722333}" presName="desCircle" presStyleLbl="node1" presStyleIdx="3" presStyleCnt="4" custLinFactY="-42119" custLinFactNeighborX="23946" custLinFactNeighborY="-100000"/>
      <dgm:spPr>
        <a:solidFill>
          <a:schemeClr val="accent2">
            <a:lumMod val="40000"/>
            <a:lumOff val="60000"/>
          </a:schemeClr>
        </a:solidFill>
      </dgm:spPr>
    </dgm:pt>
    <dgm:pt modelId="{51CA6F36-1A18-4A9A-BBB9-40C657CBFC3E}" type="pres">
      <dgm:prSet presAssocID="{1E693612-3B40-4719-818B-EDFB12722333}" presName="chTx" presStyleLbl="revTx" presStyleIdx="8" presStyleCnt="10" custLinFactNeighborX="16520" custLinFactNeighborY="-3074"/>
      <dgm:spPr/>
    </dgm:pt>
    <dgm:pt modelId="{66798670-02C1-4FB6-B047-059C392CCF13}" type="pres">
      <dgm:prSet presAssocID="{1E693612-3B40-4719-818B-EDFB12722333}" presName="desTx" presStyleLbl="revTx" presStyleIdx="9" presStyleCnt="10">
        <dgm:presLayoutVars>
          <dgm:bulletEnabled val="1"/>
        </dgm:presLayoutVars>
      </dgm:prSet>
      <dgm:spPr/>
    </dgm:pt>
    <dgm:pt modelId="{A1E8874A-456E-4A4A-86F1-9B1BB7B85398}" type="pres">
      <dgm:prSet presAssocID="{1E693612-3B40-4719-818B-EDFB12722333}" presName="desBackupRightNorm" presStyleCnt="0"/>
      <dgm:spPr/>
    </dgm:pt>
    <dgm:pt modelId="{FC4007B5-26B2-48A4-AC00-EAE15AF6F5C0}" type="pres">
      <dgm:prSet presAssocID="{B07F2A72-49AA-49F3-8A18-11A159E20AB8}" presName="desSpace" presStyleCnt="0"/>
      <dgm:spPr/>
    </dgm:pt>
  </dgm:ptLst>
  <dgm:cxnLst>
    <dgm:cxn modelId="{B634940C-4F9B-4822-A0A4-BFFABCDEBF07}" srcId="{7936E21E-DF4E-4AE3-AC49-1DB1C1AEB26C}" destId="{107A37D4-69DD-434F-BB82-34D593462849}" srcOrd="1" destOrd="0" parTransId="{4DB8D9D7-28E7-403F-9765-0D7C22CA4F3B}" sibTransId="{E7FFC81D-919D-48E1-B63F-C72AA0D3607D}"/>
    <dgm:cxn modelId="{FF7D320F-5484-4D95-A52E-53C9A3025DA7}" srcId="{107A37D4-69DD-434F-BB82-34D593462849}" destId="{988DC8F2-515B-4D02-999A-CF904BEACDAA}" srcOrd="0" destOrd="0" parTransId="{FA475B78-FBF8-402E-BFE6-473AF2E2DE3C}" sibTransId="{3BC979F2-F92D-41A5-B667-AD36D403E10C}"/>
    <dgm:cxn modelId="{EB816F12-CE4A-4E0B-9ED8-5D5A0B3E0860}" srcId="{7936E21E-DF4E-4AE3-AC49-1DB1C1AEB26C}" destId="{58F5ABBE-3C0A-418B-928D-1519F2508C9C}" srcOrd="0" destOrd="0" parTransId="{1EF8519A-41BC-409D-9A9C-E7620E4A53D3}" sibTransId="{D8FB34DF-8B9F-499E-8FBD-DFB1C70925DF}"/>
    <dgm:cxn modelId="{1036FF16-6B47-4598-8EC4-9C1169B04900}" type="presOf" srcId="{988DC8F2-515B-4D02-999A-CF904BEACDAA}" destId="{20B83E6A-D578-4B40-AFAA-9FEED7B39120}" srcOrd="0" destOrd="0" presId="urn:microsoft.com/office/officeart/2008/layout/CircleAccentTimeline"/>
    <dgm:cxn modelId="{A4F8152C-631D-4858-82C2-E7E2A1040C45}" type="presOf" srcId="{57597984-3F65-4DBC-9DEF-6C0AB66E0E67}" destId="{E48C0C1A-8928-45FA-8FEB-1F617A19E3AD}" srcOrd="0" destOrd="0" presId="urn:microsoft.com/office/officeart/2008/layout/CircleAccentTimeline"/>
    <dgm:cxn modelId="{429A9D2E-6759-4794-B937-5C6AE4B17E5C}" type="presOf" srcId="{107A37D4-69DD-434F-BB82-34D593462849}" destId="{521B2C0E-8E6A-4FF8-BB2A-F9C834D73E0C}" srcOrd="0" destOrd="0" presId="urn:microsoft.com/office/officeart/2008/layout/CircleAccentTimeline"/>
    <dgm:cxn modelId="{D49D545F-3232-4B8B-B9EF-D1F3B756E66E}" type="presOf" srcId="{14266157-4EE4-49FA-82F6-81C416334101}" destId="{C5FEBE9B-0F5C-4FC1-9958-7DD749610801}" srcOrd="0" destOrd="0" presId="urn:microsoft.com/office/officeart/2008/layout/CircleAccentTimeline"/>
    <dgm:cxn modelId="{E8F23F9C-6D36-40F0-AA9F-48697A9B295B}" type="presOf" srcId="{1E693612-3B40-4719-818B-EDFB12722333}" destId="{51CA6F36-1A18-4A9A-BBB9-40C657CBFC3E}" srcOrd="0" destOrd="0" presId="urn:microsoft.com/office/officeart/2008/layout/CircleAccentTimeline"/>
    <dgm:cxn modelId="{78A40BB0-87B3-42F0-8568-601BA804549F}" type="presOf" srcId="{58F5ABBE-3C0A-418B-928D-1519F2508C9C}" destId="{9898459C-8D40-4087-A099-103081598537}" srcOrd="0" destOrd="0" presId="urn:microsoft.com/office/officeart/2008/layout/CircleAccentTimeline"/>
    <dgm:cxn modelId="{D2E58EC2-B65E-437D-9682-59DB58519EAA}" srcId="{107A37D4-69DD-434F-BB82-34D593462849}" destId="{1E693612-3B40-4719-818B-EDFB12722333}" srcOrd="1" destOrd="0" parTransId="{6A59B0EF-CB1E-4784-B8B5-28C9DABD066D}" sibTransId="{B07F2A72-49AA-49F3-8A18-11A159E20AB8}"/>
    <dgm:cxn modelId="{7E5079D6-C1A3-4474-838A-B6AB53E52B8B}" srcId="{58F5ABBE-3C0A-418B-928D-1519F2508C9C}" destId="{57597984-3F65-4DBC-9DEF-6C0AB66E0E67}" srcOrd="1" destOrd="0" parTransId="{191853C0-AB80-40FE-B709-C32D4E7E3BAD}" sibTransId="{DBEB3B33-134A-47B6-BDE8-F3A2F981AEF6}"/>
    <dgm:cxn modelId="{7B449AD6-866D-4E16-A91F-E452C64EAB3C}" srcId="{58F5ABBE-3C0A-418B-928D-1519F2508C9C}" destId="{14266157-4EE4-49FA-82F6-81C416334101}" srcOrd="0" destOrd="0" parTransId="{86943EB3-83A7-4941-B6B7-FA5B7602E90B}" sibTransId="{86550C68-BC58-40E8-A5A6-223A8E53D94C}"/>
    <dgm:cxn modelId="{F0B345FB-1718-477F-BC99-84DD1085474C}" type="presOf" srcId="{7936E21E-DF4E-4AE3-AC49-1DB1C1AEB26C}" destId="{CB19F82C-A90B-405B-ADA7-D4D0ED64651D}" srcOrd="0" destOrd="0" presId="urn:microsoft.com/office/officeart/2008/layout/CircleAccentTimeline"/>
    <dgm:cxn modelId="{2457B3B4-3D2D-4A76-9478-B21BB94D93FB}" type="presParOf" srcId="{CB19F82C-A90B-405B-ADA7-D4D0ED64651D}" destId="{1F6BE926-28D7-424B-955C-54A7BE235081}" srcOrd="0" destOrd="0" presId="urn:microsoft.com/office/officeart/2008/layout/CircleAccentTimeline"/>
    <dgm:cxn modelId="{11DF932F-4117-426C-A3C3-18F63932EE46}" type="presParOf" srcId="{1F6BE926-28D7-424B-955C-54A7BE235081}" destId="{DFF20690-AC6A-4029-82AA-C4F1D055AD59}" srcOrd="0" destOrd="0" presId="urn:microsoft.com/office/officeart/2008/layout/CircleAccentTimeline"/>
    <dgm:cxn modelId="{B1BF6657-271B-4ECE-B293-7884232DB6B2}" type="presParOf" srcId="{1F6BE926-28D7-424B-955C-54A7BE235081}" destId="{9898459C-8D40-4087-A099-103081598537}" srcOrd="1" destOrd="0" presId="urn:microsoft.com/office/officeart/2008/layout/CircleAccentTimeline"/>
    <dgm:cxn modelId="{F60EBBAB-C98C-4D32-B858-0E63D3A37E79}" type="presParOf" srcId="{1F6BE926-28D7-424B-955C-54A7BE235081}" destId="{F7BEF08A-8F26-4E3B-852D-C9CA221A356A}" srcOrd="2" destOrd="0" presId="urn:microsoft.com/office/officeart/2008/layout/CircleAccentTimeline"/>
    <dgm:cxn modelId="{A7E77B3A-0FAD-4E1F-AD2A-342B94EF4020}" type="presParOf" srcId="{CB19F82C-A90B-405B-ADA7-D4D0ED64651D}" destId="{3A7B5B70-30A6-44C5-BD5A-A8ED848454A3}" srcOrd="1" destOrd="0" presId="urn:microsoft.com/office/officeart/2008/layout/CircleAccentTimeline"/>
    <dgm:cxn modelId="{6CC658F3-932D-4295-BF61-EFBFAE622A51}" type="presParOf" srcId="{CB19F82C-A90B-405B-ADA7-D4D0ED64651D}" destId="{CE10D2EE-4369-419B-9D83-F98DC8B16FAD}" srcOrd="2" destOrd="0" presId="urn:microsoft.com/office/officeart/2008/layout/CircleAccentTimeline"/>
    <dgm:cxn modelId="{D2F6FC13-7A05-4257-8946-D82A20887C58}" type="presParOf" srcId="{CB19F82C-A90B-405B-ADA7-D4D0ED64651D}" destId="{385DC780-5FB1-4DD1-86F1-686F00DFE4E3}" srcOrd="3" destOrd="0" presId="urn:microsoft.com/office/officeart/2008/layout/CircleAccentTimeline"/>
    <dgm:cxn modelId="{A20D57F3-5BD6-4C9C-A3BF-6B877DC5965E}" type="presParOf" srcId="{CB19F82C-A90B-405B-ADA7-D4D0ED64651D}" destId="{C39E8944-D5B7-4D49-BEBB-EF1C6CDB4C99}" srcOrd="4" destOrd="0" presId="urn:microsoft.com/office/officeart/2008/layout/CircleAccentTimeline"/>
    <dgm:cxn modelId="{CA7A6114-8130-477F-9A53-CEF373824250}" type="presParOf" srcId="{C39E8944-D5B7-4D49-BEBB-EF1C6CDB4C99}" destId="{042C71D6-7B00-4A63-B3DD-42415729AA24}" srcOrd="0" destOrd="0" presId="urn:microsoft.com/office/officeart/2008/layout/CircleAccentTimeline"/>
    <dgm:cxn modelId="{61163E70-2608-4C70-ADB6-4CD9323967E5}" type="presParOf" srcId="{C39E8944-D5B7-4D49-BEBB-EF1C6CDB4C99}" destId="{C5FEBE9B-0F5C-4FC1-9958-7DD749610801}" srcOrd="1" destOrd="0" presId="urn:microsoft.com/office/officeart/2008/layout/CircleAccentTimeline"/>
    <dgm:cxn modelId="{79B09FCB-E4CD-4D7E-AC1D-5A42EBDCEE85}" type="presParOf" srcId="{C39E8944-D5B7-4D49-BEBB-EF1C6CDB4C99}" destId="{EAC708AE-F600-4F22-9704-80A20FCF0921}" srcOrd="2" destOrd="0" presId="urn:microsoft.com/office/officeart/2008/layout/CircleAccentTimeline"/>
    <dgm:cxn modelId="{429497EE-06A8-44AB-9173-895647C7B45A}" type="presParOf" srcId="{CB19F82C-A90B-405B-ADA7-D4D0ED64651D}" destId="{AE037FFE-15B7-41B1-AD2A-E1A9EF7ED11A}" srcOrd="5" destOrd="0" presId="urn:microsoft.com/office/officeart/2008/layout/CircleAccentTimeline"/>
    <dgm:cxn modelId="{5BE661A4-BCA4-42E1-9DD2-CE5A99148B5A}" type="presParOf" srcId="{CB19F82C-A90B-405B-ADA7-D4D0ED64651D}" destId="{80DAF9A7-F8B9-4CB2-8D08-FF8A4E86E1AC}" srcOrd="6" destOrd="0" presId="urn:microsoft.com/office/officeart/2008/layout/CircleAccentTimeline"/>
    <dgm:cxn modelId="{F80F8C25-DB96-4915-B55B-2A9F6B553A1A}" type="presParOf" srcId="{CB19F82C-A90B-405B-ADA7-D4D0ED64651D}" destId="{61D3B91D-5528-403E-86C8-1659ED4036D4}" srcOrd="7" destOrd="0" presId="urn:microsoft.com/office/officeart/2008/layout/CircleAccentTimeline"/>
    <dgm:cxn modelId="{147271BB-4BBB-4B26-BFF2-269A9856D7D8}" type="presParOf" srcId="{CB19F82C-A90B-405B-ADA7-D4D0ED64651D}" destId="{2F30D46C-3C2A-400E-BC45-EF17CAEC0ABA}" srcOrd="8" destOrd="0" presId="urn:microsoft.com/office/officeart/2008/layout/CircleAccentTimeline"/>
    <dgm:cxn modelId="{0C7A409D-5C0C-45E3-871E-BABBFCC92ABB}" type="presParOf" srcId="{2F30D46C-3C2A-400E-BC45-EF17CAEC0ABA}" destId="{10A7797E-245F-48CE-9C94-4110BC48AFAB}" srcOrd="0" destOrd="0" presId="urn:microsoft.com/office/officeart/2008/layout/CircleAccentTimeline"/>
    <dgm:cxn modelId="{ED28CAE4-81F9-43B3-A106-0A501EFB6124}" type="presParOf" srcId="{2F30D46C-3C2A-400E-BC45-EF17CAEC0ABA}" destId="{E48C0C1A-8928-45FA-8FEB-1F617A19E3AD}" srcOrd="1" destOrd="0" presId="urn:microsoft.com/office/officeart/2008/layout/CircleAccentTimeline"/>
    <dgm:cxn modelId="{903DDF31-09F0-435A-83DB-FFD9CADE66E0}" type="presParOf" srcId="{2F30D46C-3C2A-400E-BC45-EF17CAEC0ABA}" destId="{D6DC8367-BED1-45EF-9EA9-46B04D9F141E}" srcOrd="2" destOrd="0" presId="urn:microsoft.com/office/officeart/2008/layout/CircleAccentTimeline"/>
    <dgm:cxn modelId="{64163C68-A295-4E6C-A64E-6DAA186541C8}" type="presParOf" srcId="{CB19F82C-A90B-405B-ADA7-D4D0ED64651D}" destId="{65990DCF-2CFB-4AFC-98C8-9FCCB52DDC53}" srcOrd="9" destOrd="0" presId="urn:microsoft.com/office/officeart/2008/layout/CircleAccentTimeline"/>
    <dgm:cxn modelId="{2622CA7C-971D-465B-A465-CEE94C06E09F}" type="presParOf" srcId="{CB19F82C-A90B-405B-ADA7-D4D0ED64651D}" destId="{79F5A737-D732-4A48-A47B-EBC0775C9D30}" srcOrd="10" destOrd="0" presId="urn:microsoft.com/office/officeart/2008/layout/CircleAccentTimeline"/>
    <dgm:cxn modelId="{3D96B7F6-B87C-4D30-BFA2-4B26FDA9CB24}" type="presParOf" srcId="{CB19F82C-A90B-405B-ADA7-D4D0ED64651D}" destId="{E6507936-D33F-4684-AD25-55D39C40E114}" srcOrd="11" destOrd="0" presId="urn:microsoft.com/office/officeart/2008/layout/CircleAccentTimeline"/>
    <dgm:cxn modelId="{B16AD390-2731-40EC-8CB3-4463EAD9BA7D}" type="presParOf" srcId="{E6507936-D33F-4684-AD25-55D39C40E114}" destId="{BD671B49-FABC-4EDB-9997-1FAEB41F61F9}" srcOrd="0" destOrd="0" presId="urn:microsoft.com/office/officeart/2008/layout/CircleAccentTimeline"/>
    <dgm:cxn modelId="{FD7E4C5D-CE1F-4404-A04E-86AABA54889A}" type="presParOf" srcId="{E6507936-D33F-4684-AD25-55D39C40E114}" destId="{521B2C0E-8E6A-4FF8-BB2A-F9C834D73E0C}" srcOrd="1" destOrd="0" presId="urn:microsoft.com/office/officeart/2008/layout/CircleAccentTimeline"/>
    <dgm:cxn modelId="{A25FB812-83B8-49B9-B7D0-4EF16B530BAE}" type="presParOf" srcId="{E6507936-D33F-4684-AD25-55D39C40E114}" destId="{80EA69F2-C778-4C5A-BF53-E05F5FF2CB5D}" srcOrd="2" destOrd="0" presId="urn:microsoft.com/office/officeart/2008/layout/CircleAccentTimeline"/>
    <dgm:cxn modelId="{D4AFE07E-49C8-4089-9EC6-B25BC23F916C}" type="presParOf" srcId="{CB19F82C-A90B-405B-ADA7-D4D0ED64651D}" destId="{AD4477C6-D1AD-47AE-B22A-8801DB1572CA}" srcOrd="12" destOrd="0" presId="urn:microsoft.com/office/officeart/2008/layout/CircleAccentTimeline"/>
    <dgm:cxn modelId="{2CE7D0FB-C11F-4827-BE90-4FBC50BD816E}" type="presParOf" srcId="{CB19F82C-A90B-405B-ADA7-D4D0ED64651D}" destId="{57254F95-1A72-4AA2-A6AC-FA8A6C26D547}" srcOrd="13" destOrd="0" presId="urn:microsoft.com/office/officeart/2008/layout/CircleAccentTimeline"/>
    <dgm:cxn modelId="{E5165AD5-5CA4-4EEA-9AC6-A8E0FF85B7F6}" type="presParOf" srcId="{CB19F82C-A90B-405B-ADA7-D4D0ED64651D}" destId="{EC43382D-AFE3-4EC9-9415-8DFE6B973BC6}" srcOrd="14" destOrd="0" presId="urn:microsoft.com/office/officeart/2008/layout/CircleAccentTimeline"/>
    <dgm:cxn modelId="{6682BB7A-D2E2-40DF-9E47-F658F51FF1A2}" type="presParOf" srcId="{CB19F82C-A90B-405B-ADA7-D4D0ED64651D}" destId="{A8080A8D-4BAF-40C3-A688-EEBEEADDD70C}" srcOrd="15" destOrd="0" presId="urn:microsoft.com/office/officeart/2008/layout/CircleAccentTimeline"/>
    <dgm:cxn modelId="{CEC081BA-9DCD-44E8-BDD6-7CD9F4711A05}" type="presParOf" srcId="{A8080A8D-4BAF-40C3-A688-EEBEEADDD70C}" destId="{ED4DEAA6-7522-4011-80BA-0CC0A2D5C325}" srcOrd="0" destOrd="0" presId="urn:microsoft.com/office/officeart/2008/layout/CircleAccentTimeline"/>
    <dgm:cxn modelId="{29B5EBC4-1A5D-4B39-A70D-6803DCBF0C2E}" type="presParOf" srcId="{A8080A8D-4BAF-40C3-A688-EEBEEADDD70C}" destId="{20B83E6A-D578-4B40-AFAA-9FEED7B39120}" srcOrd="1" destOrd="0" presId="urn:microsoft.com/office/officeart/2008/layout/CircleAccentTimeline"/>
    <dgm:cxn modelId="{3EBF0244-BA29-4A5C-881D-175CCB22E789}" type="presParOf" srcId="{A8080A8D-4BAF-40C3-A688-EEBEEADDD70C}" destId="{67EF33CC-06ED-4756-933A-B452BA6B35C1}" srcOrd="2" destOrd="0" presId="urn:microsoft.com/office/officeart/2008/layout/CircleAccentTimeline"/>
    <dgm:cxn modelId="{F2C37F41-A91F-4B48-815D-22C67D5B60CD}" type="presParOf" srcId="{CB19F82C-A90B-405B-ADA7-D4D0ED64651D}" destId="{AB377754-CEF3-45C5-8433-49CD58BF4B89}" srcOrd="16" destOrd="0" presId="urn:microsoft.com/office/officeart/2008/layout/CircleAccentTimeline"/>
    <dgm:cxn modelId="{C2A0D449-7DC5-4E7D-B358-38D365CFA355}" type="presParOf" srcId="{CB19F82C-A90B-405B-ADA7-D4D0ED64651D}" destId="{E9EEECDB-FAB3-44D3-B01A-2FC31B65421E}" srcOrd="17" destOrd="0" presId="urn:microsoft.com/office/officeart/2008/layout/CircleAccentTimeline"/>
    <dgm:cxn modelId="{F678B9BF-3990-4BCE-8D55-11FAB4675935}" type="presParOf" srcId="{CB19F82C-A90B-405B-ADA7-D4D0ED64651D}" destId="{4A6BEEA0-F61C-4BD1-94B3-4ED801DBA894}" srcOrd="18" destOrd="0" presId="urn:microsoft.com/office/officeart/2008/layout/CircleAccentTimeline"/>
    <dgm:cxn modelId="{1E352900-12D1-40BD-9ED1-9F8574CCF59F}" type="presParOf" srcId="{CB19F82C-A90B-405B-ADA7-D4D0ED64651D}" destId="{6F193258-2B53-42DE-9CE0-C388D20BB885}" srcOrd="19" destOrd="0" presId="urn:microsoft.com/office/officeart/2008/layout/CircleAccentTimeline"/>
    <dgm:cxn modelId="{4093D127-5FD9-461D-96E6-A350659222E1}" type="presParOf" srcId="{6F193258-2B53-42DE-9CE0-C388D20BB885}" destId="{4541062D-ACAB-485A-8ACA-8D5806C9B6FD}" srcOrd="0" destOrd="0" presId="urn:microsoft.com/office/officeart/2008/layout/CircleAccentTimeline"/>
    <dgm:cxn modelId="{35337FCC-822A-4C40-A3F1-0BED79A495DC}" type="presParOf" srcId="{6F193258-2B53-42DE-9CE0-C388D20BB885}" destId="{51CA6F36-1A18-4A9A-BBB9-40C657CBFC3E}" srcOrd="1" destOrd="0" presId="urn:microsoft.com/office/officeart/2008/layout/CircleAccentTimeline"/>
    <dgm:cxn modelId="{60C72A9D-4553-4F3D-BB1D-0553CE50C690}" type="presParOf" srcId="{6F193258-2B53-42DE-9CE0-C388D20BB885}" destId="{66798670-02C1-4FB6-B047-059C392CCF13}" srcOrd="2" destOrd="0" presId="urn:microsoft.com/office/officeart/2008/layout/CircleAccentTimeline"/>
    <dgm:cxn modelId="{FB615967-3AE9-4FF6-B2DA-7540AE13E871}" type="presParOf" srcId="{CB19F82C-A90B-405B-ADA7-D4D0ED64651D}" destId="{A1E8874A-456E-4A4A-86F1-9B1BB7B85398}" srcOrd="20" destOrd="0" presId="urn:microsoft.com/office/officeart/2008/layout/CircleAccentTimeline"/>
    <dgm:cxn modelId="{19ADA232-B50C-443B-85BD-6698EC4D4AF6}" type="presParOf" srcId="{CB19F82C-A90B-405B-ADA7-D4D0ED64651D}" destId="{FC4007B5-26B2-48A4-AC00-EAE15AF6F5C0}" srcOrd="21" destOrd="0" presId="urn:microsoft.com/office/officeart/2008/layout/CircleAccentTimeline"/>
  </dgm:cxnLst>
  <dgm:bg>
    <a:solidFill>
      <a:srgbClr val="C00000"/>
    </a:solidFill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CAE9118-E3AD-4468-B9B1-4990D328B826}" type="doc">
      <dgm:prSet loTypeId="urn:microsoft.com/office/officeart/2008/layout/NameandTitleOrganizationalChart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CC805235-9371-420F-A6BC-BAEB16C17373}">
      <dgm:prSet phldrT="[Text]" custT="1"/>
      <dgm:spPr>
        <a:solidFill>
          <a:srgbClr val="FF0000"/>
        </a:solidFill>
      </dgm:spPr>
      <dgm:t>
        <a:bodyPr/>
        <a:lstStyle/>
        <a:p>
          <a:r>
            <a:rPr lang="en-IN" sz="3000" dirty="0"/>
            <a:t>New Patient Registration</a:t>
          </a:r>
        </a:p>
      </dgm:t>
    </dgm:pt>
    <dgm:pt modelId="{B04498C0-8CF8-4F91-903F-F59893103CC1}" type="parTrans" cxnId="{6B40D030-CA77-4D84-9AB2-A6B5D9DFF754}">
      <dgm:prSet/>
      <dgm:spPr/>
      <dgm:t>
        <a:bodyPr/>
        <a:lstStyle/>
        <a:p>
          <a:endParaRPr lang="en-IN"/>
        </a:p>
      </dgm:t>
    </dgm:pt>
    <dgm:pt modelId="{926B8CD9-F343-4DD5-A273-1E0AAB316858}" type="sibTrans" cxnId="{6B40D030-CA77-4D84-9AB2-A6B5D9DFF754}">
      <dgm:prSet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  <a:reflection blurRad="6350" stA="50000" endA="300" endPos="90000" dist="50800" dir="5400000" sy="-100000" algn="bl" rotWithShape="0"/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z="190500" prstMaterial="matte">
          <a:bevelT w="127000" h="63500"/>
        </a:sp3d>
      </dgm:spPr>
      <dgm:t>
        <a:bodyPr/>
        <a:lstStyle/>
        <a:p>
          <a:pPr algn="ctr"/>
          <a:r>
            <a:rPr lang="en-IN" b="1" dirty="0"/>
            <a:t>13,432 </a:t>
          </a:r>
          <a:endParaRPr lang="en-IN" dirty="0"/>
        </a:p>
      </dgm:t>
    </dgm:pt>
    <dgm:pt modelId="{3929EB40-1899-4D01-869F-7E0222FB39E8}" type="asst">
      <dgm:prSet phldrT="[Text]" custT="1"/>
      <dgm:spPr>
        <a:solidFill>
          <a:srgbClr val="FF0000"/>
        </a:solidFill>
      </dgm:spPr>
      <dgm:t>
        <a:bodyPr/>
        <a:lstStyle/>
        <a:p>
          <a:r>
            <a:rPr lang="en-IN" sz="3000" dirty="0"/>
            <a:t>Repeat Case Files</a:t>
          </a:r>
        </a:p>
      </dgm:t>
    </dgm:pt>
    <dgm:pt modelId="{1291F818-5069-4A8E-BACA-2537072D1688}" type="parTrans" cxnId="{8B36234C-6D1E-4349-8887-F630424E22F5}">
      <dgm:prSet/>
      <dgm:spPr>
        <a:ln w="38100">
          <a:solidFill>
            <a:schemeClr val="bg1"/>
          </a:solidFill>
        </a:ln>
      </dgm:spPr>
      <dgm:t>
        <a:bodyPr/>
        <a:lstStyle/>
        <a:p>
          <a:endParaRPr lang="en-IN"/>
        </a:p>
      </dgm:t>
    </dgm:pt>
    <dgm:pt modelId="{7302858E-0748-4105-91FC-247BD82DD8CD}" type="sibTrans" cxnId="{8B36234C-6D1E-4349-8887-F630424E22F5}">
      <dgm:prSet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  <a:reflection blurRad="6350" stA="50000" endA="300" endPos="90000" dist="50800" dir="5400000" sy="-100000" algn="bl" rotWithShape="0"/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z="190500" prstMaterial="matte">
          <a:bevelT w="127000" h="63500"/>
        </a:sp3d>
      </dgm:spPr>
      <dgm:t>
        <a:bodyPr/>
        <a:lstStyle/>
        <a:p>
          <a:pPr algn="ctr"/>
          <a:r>
            <a:rPr lang="en-IN" b="1" dirty="0"/>
            <a:t>29,965 </a:t>
          </a:r>
          <a:endParaRPr lang="en-IN" dirty="0">
            <a:solidFill>
              <a:schemeClr val="tx1"/>
            </a:solidFill>
          </a:endParaRPr>
        </a:p>
      </dgm:t>
    </dgm:pt>
    <dgm:pt modelId="{CDECF1E2-F600-435A-8F88-9FBFE8631FC4}">
      <dgm:prSet phldrT="[Text]" custT="1"/>
      <dgm:spPr>
        <a:solidFill>
          <a:srgbClr val="FF0000"/>
        </a:solidFill>
      </dgm:spPr>
      <dgm:t>
        <a:bodyPr/>
        <a:lstStyle/>
        <a:p>
          <a:r>
            <a:rPr lang="en-IN" sz="3000" dirty="0"/>
            <a:t>Audiology OPD</a:t>
          </a:r>
        </a:p>
      </dgm:t>
    </dgm:pt>
    <dgm:pt modelId="{136584E8-9374-4604-8AA6-EA872F5B27A2}" type="parTrans" cxnId="{808F5BC8-9759-456D-9CC3-7C89DB2DA274}">
      <dgm:prSet/>
      <dgm:spPr>
        <a:ln w="38100">
          <a:solidFill>
            <a:schemeClr val="bg1"/>
          </a:solidFill>
        </a:ln>
      </dgm:spPr>
      <dgm:t>
        <a:bodyPr/>
        <a:lstStyle/>
        <a:p>
          <a:endParaRPr lang="en-IN"/>
        </a:p>
      </dgm:t>
    </dgm:pt>
    <dgm:pt modelId="{123165AC-688D-41D2-84EE-93CD854907C4}" type="sibTrans" cxnId="{808F5BC8-9759-456D-9CC3-7C89DB2DA274}">
      <dgm:prSet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  <a:reflection blurRad="6350" stA="50000" endA="300" endPos="90000" dist="50800" dir="5400000" sy="-100000" algn="bl" rotWithShape="0"/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z="190500" prstMaterial="matte">
          <a:bevelT w="127000" h="63500"/>
        </a:sp3d>
      </dgm:spPr>
      <dgm:t>
        <a:bodyPr/>
        <a:lstStyle/>
        <a:p>
          <a:pPr algn="ctr"/>
          <a:r>
            <a:rPr lang="en-IN" b="1" dirty="0"/>
            <a:t>10,618 </a:t>
          </a:r>
          <a:endParaRPr lang="en-IN" dirty="0"/>
        </a:p>
      </dgm:t>
    </dgm:pt>
    <dgm:pt modelId="{D3232492-43EC-4E67-B0CC-37544AC91379}">
      <dgm:prSet phldrT="[Text]" custT="1"/>
      <dgm:spPr>
        <a:solidFill>
          <a:srgbClr val="FF0000"/>
        </a:solidFill>
      </dgm:spPr>
      <dgm:t>
        <a:bodyPr/>
        <a:lstStyle/>
        <a:p>
          <a:r>
            <a:rPr lang="en-IN" sz="3000" dirty="0"/>
            <a:t>Speech OPD</a:t>
          </a:r>
        </a:p>
      </dgm:t>
    </dgm:pt>
    <dgm:pt modelId="{00E85DAD-CE22-4EFE-B8E3-C8049F8740BE}" type="parTrans" cxnId="{C01CAE57-6E96-4702-AC25-8474828229F4}">
      <dgm:prSet/>
      <dgm:spPr>
        <a:solidFill>
          <a:schemeClr val="tx1"/>
        </a:solidFill>
        <a:ln w="38100">
          <a:solidFill>
            <a:schemeClr val="bg1"/>
          </a:solidFill>
        </a:ln>
      </dgm:spPr>
      <dgm:t>
        <a:bodyPr/>
        <a:lstStyle/>
        <a:p>
          <a:endParaRPr lang="en-IN"/>
        </a:p>
      </dgm:t>
    </dgm:pt>
    <dgm:pt modelId="{5D5FDE2E-AC02-41CA-9BC3-762233D8323E}" type="sibTrans" cxnId="{C01CAE57-6E96-4702-AC25-8474828229F4}">
      <dgm:prSet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  <a:reflection blurRad="6350" stA="50000" endA="300" endPos="90000" dist="50800" dir="5400000" sy="-100000" algn="bl" rotWithShape="0"/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z="190500" prstMaterial="matte">
          <a:bevelT w="127000" h="63500"/>
        </a:sp3d>
      </dgm:spPr>
      <dgm:t>
        <a:bodyPr/>
        <a:lstStyle/>
        <a:p>
          <a:pPr algn="ctr"/>
          <a:r>
            <a:rPr lang="en-IN" b="1" dirty="0"/>
            <a:t>2,814 </a:t>
          </a:r>
          <a:endParaRPr lang="en-IN" dirty="0"/>
        </a:p>
      </dgm:t>
    </dgm:pt>
    <dgm:pt modelId="{AD803557-6A3B-4868-B5CA-C2E895124284}" type="pres">
      <dgm:prSet presAssocID="{2CAE9118-E3AD-4468-B9B1-4990D328B82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26454A15-1FF5-4377-99CD-5297785DC59A}" type="pres">
      <dgm:prSet presAssocID="{CC805235-9371-420F-A6BC-BAEB16C17373}" presName="hierRoot1" presStyleCnt="0">
        <dgm:presLayoutVars>
          <dgm:hierBranch val="init"/>
        </dgm:presLayoutVars>
      </dgm:prSet>
      <dgm:spPr/>
    </dgm:pt>
    <dgm:pt modelId="{0F51D49A-715A-4869-8E24-4B474E08A47A}" type="pres">
      <dgm:prSet presAssocID="{CC805235-9371-420F-A6BC-BAEB16C17373}" presName="rootComposite1" presStyleCnt="0"/>
      <dgm:spPr/>
    </dgm:pt>
    <dgm:pt modelId="{863E3933-0DB6-43DA-9123-36EF63989C86}" type="pres">
      <dgm:prSet presAssocID="{CC805235-9371-420F-A6BC-BAEB16C17373}" presName="rootText1" presStyleLbl="node0" presStyleIdx="0" presStyleCnt="1" custScaleX="230862" custScaleY="67455" custLinFactNeighborX="52008" custLinFactNeighborY="33593">
        <dgm:presLayoutVars>
          <dgm:chMax/>
          <dgm:chPref val="3"/>
        </dgm:presLayoutVars>
      </dgm:prSet>
      <dgm:spPr/>
    </dgm:pt>
    <dgm:pt modelId="{77296CED-E398-434E-B717-AA75A0F8F20B}" type="pres">
      <dgm:prSet presAssocID="{CC805235-9371-420F-A6BC-BAEB16C17373}" presName="titleText1" presStyleLbl="fgAcc0" presStyleIdx="0" presStyleCnt="1" custLinFactY="779" custLinFactNeighborX="57787" custLinFactNeighborY="100000">
        <dgm:presLayoutVars>
          <dgm:chMax val="0"/>
          <dgm:chPref val="0"/>
        </dgm:presLayoutVars>
      </dgm:prSet>
      <dgm:spPr/>
    </dgm:pt>
    <dgm:pt modelId="{2864D65B-16FA-44E9-A369-F7DDAA977997}" type="pres">
      <dgm:prSet presAssocID="{CC805235-9371-420F-A6BC-BAEB16C17373}" presName="rootConnector1" presStyleLbl="node1" presStyleIdx="0" presStyleCnt="2"/>
      <dgm:spPr/>
    </dgm:pt>
    <dgm:pt modelId="{73EAE3FE-A8B4-4B6C-9429-ADBDC3CE0A6F}" type="pres">
      <dgm:prSet presAssocID="{CC805235-9371-420F-A6BC-BAEB16C17373}" presName="hierChild2" presStyleCnt="0"/>
      <dgm:spPr/>
    </dgm:pt>
    <dgm:pt modelId="{CED1E696-AFEF-4B52-B70D-E985D079D622}" type="pres">
      <dgm:prSet presAssocID="{136584E8-9374-4604-8AA6-EA872F5B27A2}" presName="Name37" presStyleLbl="parChTrans1D2" presStyleIdx="0" presStyleCnt="3"/>
      <dgm:spPr/>
    </dgm:pt>
    <dgm:pt modelId="{2C9A4106-F3B6-42B4-8B76-10F7A75EF772}" type="pres">
      <dgm:prSet presAssocID="{CDECF1E2-F600-435A-8F88-9FBFE8631FC4}" presName="hierRoot2" presStyleCnt="0">
        <dgm:presLayoutVars>
          <dgm:hierBranch val="init"/>
        </dgm:presLayoutVars>
      </dgm:prSet>
      <dgm:spPr/>
    </dgm:pt>
    <dgm:pt modelId="{7CB94FDA-BFED-4E8E-B4A8-6FB38FFA04D8}" type="pres">
      <dgm:prSet presAssocID="{CDECF1E2-F600-435A-8F88-9FBFE8631FC4}" presName="rootComposite" presStyleCnt="0"/>
      <dgm:spPr/>
    </dgm:pt>
    <dgm:pt modelId="{A92F6DBD-08B4-496E-B2A0-BC5DCEEB0306}" type="pres">
      <dgm:prSet presAssocID="{CDECF1E2-F600-435A-8F88-9FBFE8631FC4}" presName="rootText" presStyleLbl="node1" presStyleIdx="0" presStyleCnt="2" custScaleX="154189" custScaleY="54161" custLinFactNeighborX="52008">
        <dgm:presLayoutVars>
          <dgm:chMax/>
          <dgm:chPref val="3"/>
        </dgm:presLayoutVars>
      </dgm:prSet>
      <dgm:spPr/>
    </dgm:pt>
    <dgm:pt modelId="{535CB282-7D9C-4914-984D-E175791C7B67}" type="pres">
      <dgm:prSet presAssocID="{CDECF1E2-F600-435A-8F88-9FBFE8631FC4}" presName="titleText2" presStyleLbl="fgAcc1" presStyleIdx="0" presStyleCnt="2" custLinFactNeighborX="57787">
        <dgm:presLayoutVars>
          <dgm:chMax val="0"/>
          <dgm:chPref val="0"/>
        </dgm:presLayoutVars>
      </dgm:prSet>
      <dgm:spPr/>
    </dgm:pt>
    <dgm:pt modelId="{87A9E09D-7315-40AD-9685-620A92E50031}" type="pres">
      <dgm:prSet presAssocID="{CDECF1E2-F600-435A-8F88-9FBFE8631FC4}" presName="rootConnector" presStyleLbl="node2" presStyleIdx="0" presStyleCnt="0"/>
      <dgm:spPr/>
    </dgm:pt>
    <dgm:pt modelId="{AA817E42-5C1D-42F0-8EED-155E7163CC5D}" type="pres">
      <dgm:prSet presAssocID="{CDECF1E2-F600-435A-8F88-9FBFE8631FC4}" presName="hierChild4" presStyleCnt="0"/>
      <dgm:spPr/>
    </dgm:pt>
    <dgm:pt modelId="{6EA27CD5-BF5C-4766-8AD4-7C9876E6D8CE}" type="pres">
      <dgm:prSet presAssocID="{CDECF1E2-F600-435A-8F88-9FBFE8631FC4}" presName="hierChild5" presStyleCnt="0"/>
      <dgm:spPr/>
    </dgm:pt>
    <dgm:pt modelId="{5FC315CB-E09F-4845-9798-6C7B23DA294D}" type="pres">
      <dgm:prSet presAssocID="{00E85DAD-CE22-4EFE-B8E3-C8049F8740BE}" presName="Name37" presStyleLbl="parChTrans1D2" presStyleIdx="1" presStyleCnt="3"/>
      <dgm:spPr/>
    </dgm:pt>
    <dgm:pt modelId="{CFE6BB8E-E8A4-42A4-8A0B-EE0E5841BD45}" type="pres">
      <dgm:prSet presAssocID="{D3232492-43EC-4E67-B0CC-37544AC91379}" presName="hierRoot2" presStyleCnt="0">
        <dgm:presLayoutVars>
          <dgm:hierBranch val="init"/>
        </dgm:presLayoutVars>
      </dgm:prSet>
      <dgm:spPr/>
    </dgm:pt>
    <dgm:pt modelId="{DC7C35A5-10D1-4010-852D-83C6AECE4A46}" type="pres">
      <dgm:prSet presAssocID="{D3232492-43EC-4E67-B0CC-37544AC91379}" presName="rootComposite" presStyleCnt="0"/>
      <dgm:spPr/>
    </dgm:pt>
    <dgm:pt modelId="{7B3A5480-9CD3-40ED-B32E-E79520C0147C}" type="pres">
      <dgm:prSet presAssocID="{D3232492-43EC-4E67-B0CC-37544AC91379}" presName="rootText" presStyleLbl="node1" presStyleIdx="1" presStyleCnt="2" custScaleX="177406" custScaleY="54086" custLinFactNeighborX="40853">
        <dgm:presLayoutVars>
          <dgm:chMax/>
          <dgm:chPref val="3"/>
        </dgm:presLayoutVars>
      </dgm:prSet>
      <dgm:spPr/>
    </dgm:pt>
    <dgm:pt modelId="{35A76DB9-55C3-4F32-8F48-882AFAF2B5F1}" type="pres">
      <dgm:prSet presAssocID="{D3232492-43EC-4E67-B0CC-37544AC91379}" presName="titleText2" presStyleLbl="fgAcc1" presStyleIdx="1" presStyleCnt="2" custLinFactNeighborX="57787">
        <dgm:presLayoutVars>
          <dgm:chMax val="0"/>
          <dgm:chPref val="0"/>
        </dgm:presLayoutVars>
      </dgm:prSet>
      <dgm:spPr/>
    </dgm:pt>
    <dgm:pt modelId="{AA7B6B3B-8ED8-4DC6-8047-484988F3B81B}" type="pres">
      <dgm:prSet presAssocID="{D3232492-43EC-4E67-B0CC-37544AC91379}" presName="rootConnector" presStyleLbl="node2" presStyleIdx="0" presStyleCnt="0"/>
      <dgm:spPr/>
    </dgm:pt>
    <dgm:pt modelId="{C1EE653C-15F0-4C1B-8561-5F55A6D49899}" type="pres">
      <dgm:prSet presAssocID="{D3232492-43EC-4E67-B0CC-37544AC91379}" presName="hierChild4" presStyleCnt="0"/>
      <dgm:spPr/>
    </dgm:pt>
    <dgm:pt modelId="{5DE5DAF8-56AD-4CFD-9B66-2C64F7F7C53E}" type="pres">
      <dgm:prSet presAssocID="{D3232492-43EC-4E67-B0CC-37544AC91379}" presName="hierChild5" presStyleCnt="0"/>
      <dgm:spPr/>
    </dgm:pt>
    <dgm:pt modelId="{B0FFA4C9-C831-4150-992F-69B5F2E13588}" type="pres">
      <dgm:prSet presAssocID="{CC805235-9371-420F-A6BC-BAEB16C17373}" presName="hierChild3" presStyleCnt="0"/>
      <dgm:spPr/>
    </dgm:pt>
    <dgm:pt modelId="{224486BD-2E75-4E08-BB2B-CE26B708654B}" type="pres">
      <dgm:prSet presAssocID="{1291F818-5069-4A8E-BACA-2537072D1688}" presName="Name96" presStyleLbl="parChTrans1D2" presStyleIdx="2" presStyleCnt="3"/>
      <dgm:spPr/>
    </dgm:pt>
    <dgm:pt modelId="{AB4CB3B3-CEA4-4D20-8885-9F2DE4A4F11A}" type="pres">
      <dgm:prSet presAssocID="{3929EB40-1899-4D01-869F-7E0222FB39E8}" presName="hierRoot3" presStyleCnt="0">
        <dgm:presLayoutVars>
          <dgm:hierBranch val="init"/>
        </dgm:presLayoutVars>
      </dgm:prSet>
      <dgm:spPr/>
    </dgm:pt>
    <dgm:pt modelId="{A27684FB-5136-4027-A576-BE4CEC40419F}" type="pres">
      <dgm:prSet presAssocID="{3929EB40-1899-4D01-869F-7E0222FB39E8}" presName="rootComposite3" presStyleCnt="0"/>
      <dgm:spPr/>
    </dgm:pt>
    <dgm:pt modelId="{E3B5B735-54BD-4B4C-B9B5-A60AA1358860}" type="pres">
      <dgm:prSet presAssocID="{3929EB40-1899-4D01-869F-7E0222FB39E8}" presName="rootText3" presStyleLbl="asst1" presStyleIdx="0" presStyleCnt="1" custScaleX="122074" custScaleY="45417" custLinFactNeighborX="52008">
        <dgm:presLayoutVars>
          <dgm:chPref val="3"/>
        </dgm:presLayoutVars>
      </dgm:prSet>
      <dgm:spPr/>
    </dgm:pt>
    <dgm:pt modelId="{25AE91F9-BBBD-47D6-BF54-BF392E4A8C2A}" type="pres">
      <dgm:prSet presAssocID="{3929EB40-1899-4D01-869F-7E0222FB39E8}" presName="titleText3" presStyleLbl="fgAcc2" presStyleIdx="0" presStyleCnt="1" custLinFactNeighborX="57787">
        <dgm:presLayoutVars>
          <dgm:chMax val="0"/>
          <dgm:chPref val="0"/>
        </dgm:presLayoutVars>
      </dgm:prSet>
      <dgm:spPr/>
    </dgm:pt>
    <dgm:pt modelId="{2F1CC5C5-9A60-4CB2-826D-B67B492131EA}" type="pres">
      <dgm:prSet presAssocID="{3929EB40-1899-4D01-869F-7E0222FB39E8}" presName="rootConnector3" presStyleLbl="asst1" presStyleIdx="0" presStyleCnt="1"/>
      <dgm:spPr/>
    </dgm:pt>
    <dgm:pt modelId="{8CC57E85-FFF0-409D-87A1-836FFADEC73B}" type="pres">
      <dgm:prSet presAssocID="{3929EB40-1899-4D01-869F-7E0222FB39E8}" presName="hierChild6" presStyleCnt="0"/>
      <dgm:spPr/>
    </dgm:pt>
    <dgm:pt modelId="{E08D82A1-29B9-43FD-9923-A8050181C7CC}" type="pres">
      <dgm:prSet presAssocID="{3929EB40-1899-4D01-869F-7E0222FB39E8}" presName="hierChild7" presStyleCnt="0"/>
      <dgm:spPr/>
    </dgm:pt>
  </dgm:ptLst>
  <dgm:cxnLst>
    <dgm:cxn modelId="{E5925305-F8CC-4FA2-9432-C2ECBBC0E8AE}" type="presOf" srcId="{926B8CD9-F343-4DD5-A273-1E0AAB316858}" destId="{77296CED-E398-434E-B717-AA75A0F8F20B}" srcOrd="0" destOrd="0" presId="urn:microsoft.com/office/officeart/2008/layout/NameandTitleOrganizationalChart"/>
    <dgm:cxn modelId="{8ADFBA0A-5101-40EC-AF70-A94197C1095E}" type="presOf" srcId="{CC805235-9371-420F-A6BC-BAEB16C17373}" destId="{863E3933-0DB6-43DA-9123-36EF63989C86}" srcOrd="0" destOrd="0" presId="urn:microsoft.com/office/officeart/2008/layout/NameandTitleOrganizationalChart"/>
    <dgm:cxn modelId="{17F0FA0A-E7E4-40D2-933B-D42BFA044150}" type="presOf" srcId="{7302858E-0748-4105-91FC-247BD82DD8CD}" destId="{25AE91F9-BBBD-47D6-BF54-BF392E4A8C2A}" srcOrd="0" destOrd="0" presId="urn:microsoft.com/office/officeart/2008/layout/NameandTitleOrganizationalChart"/>
    <dgm:cxn modelId="{D3536527-49FB-4759-9CC8-F98EDCD8C771}" type="presOf" srcId="{00E85DAD-CE22-4EFE-B8E3-C8049F8740BE}" destId="{5FC315CB-E09F-4845-9798-6C7B23DA294D}" srcOrd="0" destOrd="0" presId="urn:microsoft.com/office/officeart/2008/layout/NameandTitleOrganizationalChart"/>
    <dgm:cxn modelId="{F53D342F-219A-4B9F-A7CB-556A024A8DB1}" type="presOf" srcId="{2CAE9118-E3AD-4468-B9B1-4990D328B826}" destId="{AD803557-6A3B-4868-B5CA-C2E895124284}" srcOrd="0" destOrd="0" presId="urn:microsoft.com/office/officeart/2008/layout/NameandTitleOrganizationalChart"/>
    <dgm:cxn modelId="{6B40D030-CA77-4D84-9AB2-A6B5D9DFF754}" srcId="{2CAE9118-E3AD-4468-B9B1-4990D328B826}" destId="{CC805235-9371-420F-A6BC-BAEB16C17373}" srcOrd="0" destOrd="0" parTransId="{B04498C0-8CF8-4F91-903F-F59893103CC1}" sibTransId="{926B8CD9-F343-4DD5-A273-1E0AAB316858}"/>
    <dgm:cxn modelId="{3C160C33-1121-4367-9CCA-71E94F31A04E}" type="presOf" srcId="{D3232492-43EC-4E67-B0CC-37544AC91379}" destId="{7B3A5480-9CD3-40ED-B32E-E79520C0147C}" srcOrd="0" destOrd="0" presId="urn:microsoft.com/office/officeart/2008/layout/NameandTitleOrganizationalChart"/>
    <dgm:cxn modelId="{8B36234C-6D1E-4349-8887-F630424E22F5}" srcId="{CC805235-9371-420F-A6BC-BAEB16C17373}" destId="{3929EB40-1899-4D01-869F-7E0222FB39E8}" srcOrd="0" destOrd="0" parTransId="{1291F818-5069-4A8E-BACA-2537072D1688}" sibTransId="{7302858E-0748-4105-91FC-247BD82DD8CD}"/>
    <dgm:cxn modelId="{2A9A1C6D-8664-4522-972E-208555AD164A}" type="presOf" srcId="{1291F818-5069-4A8E-BACA-2537072D1688}" destId="{224486BD-2E75-4E08-BB2B-CE26B708654B}" srcOrd="0" destOrd="0" presId="urn:microsoft.com/office/officeart/2008/layout/NameandTitleOrganizationalChart"/>
    <dgm:cxn modelId="{C01CAE57-6E96-4702-AC25-8474828229F4}" srcId="{CC805235-9371-420F-A6BC-BAEB16C17373}" destId="{D3232492-43EC-4E67-B0CC-37544AC91379}" srcOrd="2" destOrd="0" parTransId="{00E85DAD-CE22-4EFE-B8E3-C8049F8740BE}" sibTransId="{5D5FDE2E-AC02-41CA-9BC3-762233D8323E}"/>
    <dgm:cxn modelId="{BFA6FC9A-23B4-4729-ABAB-22876EA2B922}" type="presOf" srcId="{CDECF1E2-F600-435A-8F88-9FBFE8631FC4}" destId="{A92F6DBD-08B4-496E-B2A0-BC5DCEEB0306}" srcOrd="0" destOrd="0" presId="urn:microsoft.com/office/officeart/2008/layout/NameandTitleOrganizationalChart"/>
    <dgm:cxn modelId="{A9F9D99B-882E-4B13-95CB-07F1AFB93957}" type="presOf" srcId="{CDECF1E2-F600-435A-8F88-9FBFE8631FC4}" destId="{87A9E09D-7315-40AD-9685-620A92E50031}" srcOrd="1" destOrd="0" presId="urn:microsoft.com/office/officeart/2008/layout/NameandTitleOrganizationalChart"/>
    <dgm:cxn modelId="{552AB1AB-0BC4-476C-A70D-F2CCBB1BC0DD}" type="presOf" srcId="{3929EB40-1899-4D01-869F-7E0222FB39E8}" destId="{2F1CC5C5-9A60-4CB2-826D-B67B492131EA}" srcOrd="1" destOrd="0" presId="urn:microsoft.com/office/officeart/2008/layout/NameandTitleOrganizationalChart"/>
    <dgm:cxn modelId="{830EFCBD-2923-40EB-83ED-E9986757EB5D}" type="presOf" srcId="{3929EB40-1899-4D01-869F-7E0222FB39E8}" destId="{E3B5B735-54BD-4B4C-B9B5-A60AA1358860}" srcOrd="0" destOrd="0" presId="urn:microsoft.com/office/officeart/2008/layout/NameandTitleOrganizationalChart"/>
    <dgm:cxn modelId="{CFBE3DC1-7F1D-4CA3-B919-4F02632EA8CF}" type="presOf" srcId="{136584E8-9374-4604-8AA6-EA872F5B27A2}" destId="{CED1E696-AFEF-4B52-B70D-E985D079D622}" srcOrd="0" destOrd="0" presId="urn:microsoft.com/office/officeart/2008/layout/NameandTitleOrganizationalChart"/>
    <dgm:cxn modelId="{14D7BFC1-F0BF-41EB-AB05-91B4371DFBF3}" type="presOf" srcId="{CC805235-9371-420F-A6BC-BAEB16C17373}" destId="{2864D65B-16FA-44E9-A369-F7DDAA977997}" srcOrd="1" destOrd="0" presId="urn:microsoft.com/office/officeart/2008/layout/NameandTitleOrganizationalChart"/>
    <dgm:cxn modelId="{CCE534C7-D6B2-4627-B817-0DFAF08B7DF3}" type="presOf" srcId="{123165AC-688D-41D2-84EE-93CD854907C4}" destId="{535CB282-7D9C-4914-984D-E175791C7B67}" srcOrd="0" destOrd="0" presId="urn:microsoft.com/office/officeart/2008/layout/NameandTitleOrganizationalChart"/>
    <dgm:cxn modelId="{808F5BC8-9759-456D-9CC3-7C89DB2DA274}" srcId="{CC805235-9371-420F-A6BC-BAEB16C17373}" destId="{CDECF1E2-F600-435A-8F88-9FBFE8631FC4}" srcOrd="1" destOrd="0" parTransId="{136584E8-9374-4604-8AA6-EA872F5B27A2}" sibTransId="{123165AC-688D-41D2-84EE-93CD854907C4}"/>
    <dgm:cxn modelId="{DEFFADCA-BA99-4B99-A23B-7C5E8ECDC14A}" type="presOf" srcId="{5D5FDE2E-AC02-41CA-9BC3-762233D8323E}" destId="{35A76DB9-55C3-4F32-8F48-882AFAF2B5F1}" srcOrd="0" destOrd="0" presId="urn:microsoft.com/office/officeart/2008/layout/NameandTitleOrganizationalChart"/>
    <dgm:cxn modelId="{7D3512CC-95A1-4940-A080-F2355A2663A8}" type="presOf" srcId="{D3232492-43EC-4E67-B0CC-37544AC91379}" destId="{AA7B6B3B-8ED8-4DC6-8047-484988F3B81B}" srcOrd="1" destOrd="0" presId="urn:microsoft.com/office/officeart/2008/layout/NameandTitleOrganizationalChart"/>
    <dgm:cxn modelId="{23256D3F-B59D-4AAC-8302-19F2D6813441}" type="presParOf" srcId="{AD803557-6A3B-4868-B5CA-C2E895124284}" destId="{26454A15-1FF5-4377-99CD-5297785DC59A}" srcOrd="0" destOrd="0" presId="urn:microsoft.com/office/officeart/2008/layout/NameandTitleOrganizationalChart"/>
    <dgm:cxn modelId="{069A8651-C29E-415D-A464-6977E2AF8233}" type="presParOf" srcId="{26454A15-1FF5-4377-99CD-5297785DC59A}" destId="{0F51D49A-715A-4869-8E24-4B474E08A47A}" srcOrd="0" destOrd="0" presId="urn:microsoft.com/office/officeart/2008/layout/NameandTitleOrganizationalChart"/>
    <dgm:cxn modelId="{C74660CB-F3AE-47D5-B754-2FF9D05296ED}" type="presParOf" srcId="{0F51D49A-715A-4869-8E24-4B474E08A47A}" destId="{863E3933-0DB6-43DA-9123-36EF63989C86}" srcOrd="0" destOrd="0" presId="urn:microsoft.com/office/officeart/2008/layout/NameandTitleOrganizationalChart"/>
    <dgm:cxn modelId="{F111DC4D-C61E-426F-AB52-66003CA1FC53}" type="presParOf" srcId="{0F51D49A-715A-4869-8E24-4B474E08A47A}" destId="{77296CED-E398-434E-B717-AA75A0F8F20B}" srcOrd="1" destOrd="0" presId="urn:microsoft.com/office/officeart/2008/layout/NameandTitleOrganizationalChart"/>
    <dgm:cxn modelId="{2C89F24E-132A-4BB0-8E3D-AA02365E3519}" type="presParOf" srcId="{0F51D49A-715A-4869-8E24-4B474E08A47A}" destId="{2864D65B-16FA-44E9-A369-F7DDAA977997}" srcOrd="2" destOrd="0" presId="urn:microsoft.com/office/officeart/2008/layout/NameandTitleOrganizationalChart"/>
    <dgm:cxn modelId="{8D8984F4-73A8-4B9F-89CB-7C3020A7B7F4}" type="presParOf" srcId="{26454A15-1FF5-4377-99CD-5297785DC59A}" destId="{73EAE3FE-A8B4-4B6C-9429-ADBDC3CE0A6F}" srcOrd="1" destOrd="0" presId="urn:microsoft.com/office/officeart/2008/layout/NameandTitleOrganizationalChart"/>
    <dgm:cxn modelId="{BAC940FC-21B3-49CA-ADC2-F04BCDE6DFE7}" type="presParOf" srcId="{73EAE3FE-A8B4-4B6C-9429-ADBDC3CE0A6F}" destId="{CED1E696-AFEF-4B52-B70D-E985D079D622}" srcOrd="0" destOrd="0" presId="urn:microsoft.com/office/officeart/2008/layout/NameandTitleOrganizationalChart"/>
    <dgm:cxn modelId="{99C8FAB2-49FB-4AA8-B8F2-3897811D15CF}" type="presParOf" srcId="{73EAE3FE-A8B4-4B6C-9429-ADBDC3CE0A6F}" destId="{2C9A4106-F3B6-42B4-8B76-10F7A75EF772}" srcOrd="1" destOrd="0" presId="urn:microsoft.com/office/officeart/2008/layout/NameandTitleOrganizationalChart"/>
    <dgm:cxn modelId="{A30776D6-1E4D-486A-A291-9B1FF74DF518}" type="presParOf" srcId="{2C9A4106-F3B6-42B4-8B76-10F7A75EF772}" destId="{7CB94FDA-BFED-4E8E-B4A8-6FB38FFA04D8}" srcOrd="0" destOrd="0" presId="urn:microsoft.com/office/officeart/2008/layout/NameandTitleOrganizationalChart"/>
    <dgm:cxn modelId="{41D1DAFD-1F24-4221-BA15-70950E3986B4}" type="presParOf" srcId="{7CB94FDA-BFED-4E8E-B4A8-6FB38FFA04D8}" destId="{A92F6DBD-08B4-496E-B2A0-BC5DCEEB0306}" srcOrd="0" destOrd="0" presId="urn:microsoft.com/office/officeart/2008/layout/NameandTitleOrganizationalChart"/>
    <dgm:cxn modelId="{D0429245-A36D-4371-89A3-0EC4F0BDB4CF}" type="presParOf" srcId="{7CB94FDA-BFED-4E8E-B4A8-6FB38FFA04D8}" destId="{535CB282-7D9C-4914-984D-E175791C7B67}" srcOrd="1" destOrd="0" presId="urn:microsoft.com/office/officeart/2008/layout/NameandTitleOrganizationalChart"/>
    <dgm:cxn modelId="{0C68FC47-F766-4824-903D-02BB5AF328F0}" type="presParOf" srcId="{7CB94FDA-BFED-4E8E-B4A8-6FB38FFA04D8}" destId="{87A9E09D-7315-40AD-9685-620A92E50031}" srcOrd="2" destOrd="0" presId="urn:microsoft.com/office/officeart/2008/layout/NameandTitleOrganizationalChart"/>
    <dgm:cxn modelId="{43D47480-FCD6-4B33-A889-E29FFCFB41F2}" type="presParOf" srcId="{2C9A4106-F3B6-42B4-8B76-10F7A75EF772}" destId="{AA817E42-5C1D-42F0-8EED-155E7163CC5D}" srcOrd="1" destOrd="0" presId="urn:microsoft.com/office/officeart/2008/layout/NameandTitleOrganizationalChart"/>
    <dgm:cxn modelId="{49A0D94A-6FAD-4807-B9E0-40CD7F06E929}" type="presParOf" srcId="{2C9A4106-F3B6-42B4-8B76-10F7A75EF772}" destId="{6EA27CD5-BF5C-4766-8AD4-7C9876E6D8CE}" srcOrd="2" destOrd="0" presId="urn:microsoft.com/office/officeart/2008/layout/NameandTitleOrganizationalChart"/>
    <dgm:cxn modelId="{E86800FE-B1A3-4A0A-9765-8EB96EE37EF4}" type="presParOf" srcId="{73EAE3FE-A8B4-4B6C-9429-ADBDC3CE0A6F}" destId="{5FC315CB-E09F-4845-9798-6C7B23DA294D}" srcOrd="2" destOrd="0" presId="urn:microsoft.com/office/officeart/2008/layout/NameandTitleOrganizationalChart"/>
    <dgm:cxn modelId="{F588B08F-3F62-4A3F-955C-AA2D01F69BE8}" type="presParOf" srcId="{73EAE3FE-A8B4-4B6C-9429-ADBDC3CE0A6F}" destId="{CFE6BB8E-E8A4-42A4-8A0B-EE0E5841BD45}" srcOrd="3" destOrd="0" presId="urn:microsoft.com/office/officeart/2008/layout/NameandTitleOrganizationalChart"/>
    <dgm:cxn modelId="{DD7E20A5-260C-4543-BF71-8572795C6401}" type="presParOf" srcId="{CFE6BB8E-E8A4-42A4-8A0B-EE0E5841BD45}" destId="{DC7C35A5-10D1-4010-852D-83C6AECE4A46}" srcOrd="0" destOrd="0" presId="urn:microsoft.com/office/officeart/2008/layout/NameandTitleOrganizationalChart"/>
    <dgm:cxn modelId="{4A347D83-2A07-4779-BA0A-AF0151A7962A}" type="presParOf" srcId="{DC7C35A5-10D1-4010-852D-83C6AECE4A46}" destId="{7B3A5480-9CD3-40ED-B32E-E79520C0147C}" srcOrd="0" destOrd="0" presId="urn:microsoft.com/office/officeart/2008/layout/NameandTitleOrganizationalChart"/>
    <dgm:cxn modelId="{7C3BFE06-52F2-4334-80BA-306C0D314759}" type="presParOf" srcId="{DC7C35A5-10D1-4010-852D-83C6AECE4A46}" destId="{35A76DB9-55C3-4F32-8F48-882AFAF2B5F1}" srcOrd="1" destOrd="0" presId="urn:microsoft.com/office/officeart/2008/layout/NameandTitleOrganizationalChart"/>
    <dgm:cxn modelId="{3555C46F-BB35-4039-83D2-E79E71004BA9}" type="presParOf" srcId="{DC7C35A5-10D1-4010-852D-83C6AECE4A46}" destId="{AA7B6B3B-8ED8-4DC6-8047-484988F3B81B}" srcOrd="2" destOrd="0" presId="urn:microsoft.com/office/officeart/2008/layout/NameandTitleOrganizationalChart"/>
    <dgm:cxn modelId="{94FD7B0C-9981-4E48-8E18-FDAB61143A1F}" type="presParOf" srcId="{CFE6BB8E-E8A4-42A4-8A0B-EE0E5841BD45}" destId="{C1EE653C-15F0-4C1B-8561-5F55A6D49899}" srcOrd="1" destOrd="0" presId="urn:microsoft.com/office/officeart/2008/layout/NameandTitleOrganizationalChart"/>
    <dgm:cxn modelId="{9D7D0E7A-77ED-46A9-BC1A-80D4D52C24EE}" type="presParOf" srcId="{CFE6BB8E-E8A4-42A4-8A0B-EE0E5841BD45}" destId="{5DE5DAF8-56AD-4CFD-9B66-2C64F7F7C53E}" srcOrd="2" destOrd="0" presId="urn:microsoft.com/office/officeart/2008/layout/NameandTitleOrganizationalChart"/>
    <dgm:cxn modelId="{9E7BDEFF-D493-4BD4-8D50-464AFE33E7F7}" type="presParOf" srcId="{26454A15-1FF5-4377-99CD-5297785DC59A}" destId="{B0FFA4C9-C831-4150-992F-69B5F2E13588}" srcOrd="2" destOrd="0" presId="urn:microsoft.com/office/officeart/2008/layout/NameandTitleOrganizationalChart"/>
    <dgm:cxn modelId="{7AEB4525-3B39-4B87-832D-E5D25C56EC0E}" type="presParOf" srcId="{B0FFA4C9-C831-4150-992F-69B5F2E13588}" destId="{224486BD-2E75-4E08-BB2B-CE26B708654B}" srcOrd="0" destOrd="0" presId="urn:microsoft.com/office/officeart/2008/layout/NameandTitleOrganizationalChart"/>
    <dgm:cxn modelId="{AAE2A75C-54C4-492A-9F00-FB5AD33AFA2C}" type="presParOf" srcId="{B0FFA4C9-C831-4150-992F-69B5F2E13588}" destId="{AB4CB3B3-CEA4-4D20-8885-9F2DE4A4F11A}" srcOrd="1" destOrd="0" presId="urn:microsoft.com/office/officeart/2008/layout/NameandTitleOrganizationalChart"/>
    <dgm:cxn modelId="{F9F7F704-E325-4253-BAA3-C3834FE2EDC5}" type="presParOf" srcId="{AB4CB3B3-CEA4-4D20-8885-9F2DE4A4F11A}" destId="{A27684FB-5136-4027-A576-BE4CEC40419F}" srcOrd="0" destOrd="0" presId="urn:microsoft.com/office/officeart/2008/layout/NameandTitleOrganizationalChart"/>
    <dgm:cxn modelId="{11AEC1E9-D347-489D-B46D-82E498FFADB3}" type="presParOf" srcId="{A27684FB-5136-4027-A576-BE4CEC40419F}" destId="{E3B5B735-54BD-4B4C-B9B5-A60AA1358860}" srcOrd="0" destOrd="0" presId="urn:microsoft.com/office/officeart/2008/layout/NameandTitleOrganizationalChart"/>
    <dgm:cxn modelId="{3A85EF67-231A-4F79-96C8-CB06BD6BCF2E}" type="presParOf" srcId="{A27684FB-5136-4027-A576-BE4CEC40419F}" destId="{25AE91F9-BBBD-47D6-BF54-BF392E4A8C2A}" srcOrd="1" destOrd="0" presId="urn:microsoft.com/office/officeart/2008/layout/NameandTitleOrganizationalChart"/>
    <dgm:cxn modelId="{47A0AACE-871B-41FA-B8EF-7930A806E1E6}" type="presParOf" srcId="{A27684FB-5136-4027-A576-BE4CEC40419F}" destId="{2F1CC5C5-9A60-4CB2-826D-B67B492131EA}" srcOrd="2" destOrd="0" presId="urn:microsoft.com/office/officeart/2008/layout/NameandTitleOrganizationalChart"/>
    <dgm:cxn modelId="{E13B52D0-D1B6-4C44-8E01-43D94B1DAA7F}" type="presParOf" srcId="{AB4CB3B3-CEA4-4D20-8885-9F2DE4A4F11A}" destId="{8CC57E85-FFF0-409D-87A1-836FFADEC73B}" srcOrd="1" destOrd="0" presId="urn:microsoft.com/office/officeart/2008/layout/NameandTitleOrganizationalChart"/>
    <dgm:cxn modelId="{F30DA1DF-E87A-49C5-BBAD-72240ABED68B}" type="presParOf" srcId="{AB4CB3B3-CEA4-4D20-8885-9F2DE4A4F11A}" destId="{E08D82A1-29B9-43FD-9923-A8050181C7CC}" srcOrd="2" destOrd="0" presId="urn:microsoft.com/office/officeart/2008/layout/NameandTitleOrganizationalChart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0EE489C-76D4-49BC-9BE1-767813961280}" type="doc">
      <dgm:prSet loTypeId="urn:microsoft.com/office/officeart/2005/8/layout/hierarchy2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F87C4EEA-376D-4728-A366-8888B7BD5B38}">
      <dgm:prSet phldrT="[Text]"/>
      <dgm:spPr>
        <a:solidFill>
          <a:srgbClr val="CCECFF"/>
        </a:solidFill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perspectiveFront" fov="5100000">
            <a:rot lat="0" lon="2100000" rev="0"/>
          </a:camera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IN" dirty="0">
              <a:solidFill>
                <a:schemeClr val="tx1"/>
              </a:solidFill>
            </a:rPr>
            <a:t>Total</a:t>
          </a:r>
        </a:p>
        <a:p>
          <a:r>
            <a:rPr lang="en-IN" b="0" dirty="0">
              <a:solidFill>
                <a:schemeClr val="tx1"/>
              </a:solidFill>
            </a:rPr>
            <a:t>3953</a:t>
          </a:r>
          <a:r>
            <a:rPr lang="en-IN" b="1" dirty="0">
              <a:solidFill>
                <a:schemeClr val="tx1"/>
              </a:solidFill>
            </a:rPr>
            <a:t> </a:t>
          </a:r>
          <a:endParaRPr lang="en-IN" dirty="0">
            <a:solidFill>
              <a:schemeClr val="tx1"/>
            </a:solidFill>
          </a:endParaRPr>
        </a:p>
      </dgm:t>
    </dgm:pt>
    <dgm:pt modelId="{5B28FD65-AF3D-4E4A-B3E2-A1852D9CF2C2}" type="parTrans" cxnId="{18EAEE1F-78B6-4444-A5D0-A2E15D7DD324}">
      <dgm:prSet/>
      <dgm:spPr/>
      <dgm:t>
        <a:bodyPr/>
        <a:lstStyle/>
        <a:p>
          <a:endParaRPr lang="en-IN"/>
        </a:p>
      </dgm:t>
    </dgm:pt>
    <dgm:pt modelId="{CA7DA187-047D-457F-BDF3-1E070F09D4AA}" type="sibTrans" cxnId="{18EAEE1F-78B6-4444-A5D0-A2E15D7DD324}">
      <dgm:prSet/>
      <dgm:spPr/>
      <dgm:t>
        <a:bodyPr/>
        <a:lstStyle/>
        <a:p>
          <a:endParaRPr lang="en-IN"/>
        </a:p>
      </dgm:t>
    </dgm:pt>
    <dgm:pt modelId="{59231A49-EA9C-4B64-BF3C-7663B28F7B71}">
      <dgm:prSet phldrT="[Text]"/>
      <dgm:spPr>
        <a:solidFill>
          <a:srgbClr val="CCECFF"/>
        </a:solidFill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perspectiveFront" fov="5100000">
            <a:rot lat="0" lon="2100000" rev="0"/>
          </a:camera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IN" dirty="0">
              <a:solidFill>
                <a:schemeClr val="tx1"/>
              </a:solidFill>
            </a:rPr>
            <a:t>New</a:t>
          </a:r>
        </a:p>
        <a:p>
          <a:r>
            <a:rPr lang="en-IN" dirty="0">
              <a:solidFill>
                <a:schemeClr val="tx1"/>
              </a:solidFill>
            </a:rPr>
            <a:t>2824</a:t>
          </a:r>
        </a:p>
      </dgm:t>
    </dgm:pt>
    <dgm:pt modelId="{694BF16A-1D3B-4CAE-BEAE-8B84174B2726}" type="parTrans" cxnId="{D184192B-D61A-4B1F-AD13-D8AD5E09821C}">
      <dgm:prSet/>
      <dgm:spPr/>
      <dgm:t>
        <a:bodyPr/>
        <a:lstStyle/>
        <a:p>
          <a:endParaRPr lang="en-IN"/>
        </a:p>
      </dgm:t>
    </dgm:pt>
    <dgm:pt modelId="{95AA8633-B776-4DE1-9952-5B96FFF02E42}" type="sibTrans" cxnId="{D184192B-D61A-4B1F-AD13-D8AD5E09821C}">
      <dgm:prSet/>
      <dgm:spPr/>
      <dgm:t>
        <a:bodyPr/>
        <a:lstStyle/>
        <a:p>
          <a:endParaRPr lang="en-IN"/>
        </a:p>
      </dgm:t>
    </dgm:pt>
    <dgm:pt modelId="{DEC6FCE5-94B6-495F-9BB9-AAD08DBD9A40}">
      <dgm:prSet phldrT="[Text]"/>
      <dgm:spPr>
        <a:solidFill>
          <a:srgbClr val="CCECFF"/>
        </a:solidFill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perspectiveFront" fov="5100000">
            <a:rot lat="0" lon="2100000" rev="0"/>
          </a:camera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IN" dirty="0">
              <a:solidFill>
                <a:schemeClr val="tx1"/>
              </a:solidFill>
            </a:rPr>
            <a:t>Review</a:t>
          </a:r>
        </a:p>
        <a:p>
          <a:r>
            <a:rPr lang="en-IN" dirty="0">
              <a:solidFill>
                <a:schemeClr val="tx1"/>
              </a:solidFill>
            </a:rPr>
            <a:t>1129</a:t>
          </a:r>
        </a:p>
      </dgm:t>
    </dgm:pt>
    <dgm:pt modelId="{5EF79195-72A4-406B-99BA-E2DC630CAEE6}" type="parTrans" cxnId="{99A6231D-182E-4FDF-A887-CA4409247999}">
      <dgm:prSet/>
      <dgm:spPr/>
      <dgm:t>
        <a:bodyPr/>
        <a:lstStyle/>
        <a:p>
          <a:endParaRPr lang="en-IN"/>
        </a:p>
      </dgm:t>
    </dgm:pt>
    <dgm:pt modelId="{59512B8B-3CB4-4DC8-9D2E-2CBFACF99325}" type="sibTrans" cxnId="{99A6231D-182E-4FDF-A887-CA4409247999}">
      <dgm:prSet/>
      <dgm:spPr/>
      <dgm:t>
        <a:bodyPr/>
        <a:lstStyle/>
        <a:p>
          <a:endParaRPr lang="en-IN"/>
        </a:p>
      </dgm:t>
    </dgm:pt>
    <dgm:pt modelId="{BB60D306-AC9E-4D2E-A0D0-C0453406FF6D}" type="pres">
      <dgm:prSet presAssocID="{70EE489C-76D4-49BC-9BE1-767813961280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BB8C75FF-A478-4F96-87B0-041C42CCB91F}" type="pres">
      <dgm:prSet presAssocID="{F87C4EEA-376D-4728-A366-8888B7BD5B38}" presName="root1" presStyleCnt="0"/>
      <dgm:spPr/>
    </dgm:pt>
    <dgm:pt modelId="{0EBDDC7F-5D45-48CD-A6A9-DC781974EE8B}" type="pres">
      <dgm:prSet presAssocID="{F87C4EEA-376D-4728-A366-8888B7BD5B38}" presName="LevelOneTextNode" presStyleLbl="node0" presStyleIdx="0" presStyleCnt="1" custScaleX="32807" custScaleY="38493" custLinFactNeighborX="1361" custLinFactNeighborY="31965">
        <dgm:presLayoutVars>
          <dgm:chPref val="3"/>
        </dgm:presLayoutVars>
      </dgm:prSet>
      <dgm:spPr/>
    </dgm:pt>
    <dgm:pt modelId="{9FF2F2E5-3E7B-4925-A72C-B0C0B941241E}" type="pres">
      <dgm:prSet presAssocID="{F87C4EEA-376D-4728-A366-8888B7BD5B38}" presName="level2hierChild" presStyleCnt="0"/>
      <dgm:spPr/>
    </dgm:pt>
    <dgm:pt modelId="{073C2EB4-1DB9-4D6B-A59A-13C392E175AD}" type="pres">
      <dgm:prSet presAssocID="{694BF16A-1D3B-4CAE-BEAE-8B84174B2726}" presName="conn2-1" presStyleLbl="parChTrans1D2" presStyleIdx="0" presStyleCnt="2"/>
      <dgm:spPr/>
    </dgm:pt>
    <dgm:pt modelId="{1D1EB8B7-9F4B-4C73-8FF1-D863642486B8}" type="pres">
      <dgm:prSet presAssocID="{694BF16A-1D3B-4CAE-BEAE-8B84174B2726}" presName="connTx" presStyleLbl="parChTrans1D2" presStyleIdx="0" presStyleCnt="2"/>
      <dgm:spPr/>
    </dgm:pt>
    <dgm:pt modelId="{681DEA6C-A83B-4AC1-8B4D-B0E464AD9D54}" type="pres">
      <dgm:prSet presAssocID="{59231A49-EA9C-4B64-BF3C-7663B28F7B71}" presName="root2" presStyleCnt="0"/>
      <dgm:spPr/>
    </dgm:pt>
    <dgm:pt modelId="{22D43667-50A0-46F1-8CF5-9EDAE2988F34}" type="pres">
      <dgm:prSet presAssocID="{59231A49-EA9C-4B64-BF3C-7663B28F7B71}" presName="LevelTwoTextNode" presStyleLbl="node2" presStyleIdx="0" presStyleCnt="2" custScaleX="32807" custScaleY="32482" custLinFactNeighborX="-16251" custLinFactNeighborY="19080">
        <dgm:presLayoutVars>
          <dgm:chPref val="3"/>
        </dgm:presLayoutVars>
      </dgm:prSet>
      <dgm:spPr/>
    </dgm:pt>
    <dgm:pt modelId="{45A2FCB3-9641-4EAC-AFC1-18A0BC6C3D6D}" type="pres">
      <dgm:prSet presAssocID="{59231A49-EA9C-4B64-BF3C-7663B28F7B71}" presName="level3hierChild" presStyleCnt="0"/>
      <dgm:spPr/>
    </dgm:pt>
    <dgm:pt modelId="{E3C9FD98-D23A-4428-ABE4-DFF23C9F6753}" type="pres">
      <dgm:prSet presAssocID="{5EF79195-72A4-406B-99BA-E2DC630CAEE6}" presName="conn2-1" presStyleLbl="parChTrans1D2" presStyleIdx="1" presStyleCnt="2"/>
      <dgm:spPr/>
    </dgm:pt>
    <dgm:pt modelId="{D7EB0B39-4416-43D2-B808-93D06BD732C0}" type="pres">
      <dgm:prSet presAssocID="{5EF79195-72A4-406B-99BA-E2DC630CAEE6}" presName="connTx" presStyleLbl="parChTrans1D2" presStyleIdx="1" presStyleCnt="2"/>
      <dgm:spPr/>
    </dgm:pt>
    <dgm:pt modelId="{5808ED1E-FF40-40F6-A146-C72828C99D61}" type="pres">
      <dgm:prSet presAssocID="{DEC6FCE5-94B6-495F-9BB9-AAD08DBD9A40}" presName="root2" presStyleCnt="0"/>
      <dgm:spPr/>
    </dgm:pt>
    <dgm:pt modelId="{719663FC-1B9B-4339-8339-DDABB02DB675}" type="pres">
      <dgm:prSet presAssocID="{DEC6FCE5-94B6-495F-9BB9-AAD08DBD9A40}" presName="LevelTwoTextNode" presStyleLbl="node2" presStyleIdx="1" presStyleCnt="2" custScaleX="32807" custScaleY="31446" custLinFactNeighborX="-14823" custLinFactNeighborY="14821">
        <dgm:presLayoutVars>
          <dgm:chPref val="3"/>
        </dgm:presLayoutVars>
      </dgm:prSet>
      <dgm:spPr/>
    </dgm:pt>
    <dgm:pt modelId="{A135C544-7D6D-4600-A52A-34F2AFA6E64E}" type="pres">
      <dgm:prSet presAssocID="{DEC6FCE5-94B6-495F-9BB9-AAD08DBD9A40}" presName="level3hierChild" presStyleCnt="0"/>
      <dgm:spPr/>
    </dgm:pt>
  </dgm:ptLst>
  <dgm:cxnLst>
    <dgm:cxn modelId="{99A6231D-182E-4FDF-A887-CA4409247999}" srcId="{F87C4EEA-376D-4728-A366-8888B7BD5B38}" destId="{DEC6FCE5-94B6-495F-9BB9-AAD08DBD9A40}" srcOrd="1" destOrd="0" parTransId="{5EF79195-72A4-406B-99BA-E2DC630CAEE6}" sibTransId="{59512B8B-3CB4-4DC8-9D2E-2CBFACF99325}"/>
    <dgm:cxn modelId="{18EAEE1F-78B6-4444-A5D0-A2E15D7DD324}" srcId="{70EE489C-76D4-49BC-9BE1-767813961280}" destId="{F87C4EEA-376D-4728-A366-8888B7BD5B38}" srcOrd="0" destOrd="0" parTransId="{5B28FD65-AF3D-4E4A-B3E2-A1852D9CF2C2}" sibTransId="{CA7DA187-047D-457F-BDF3-1E070F09D4AA}"/>
    <dgm:cxn modelId="{D184192B-D61A-4B1F-AD13-D8AD5E09821C}" srcId="{F87C4EEA-376D-4728-A366-8888B7BD5B38}" destId="{59231A49-EA9C-4B64-BF3C-7663B28F7B71}" srcOrd="0" destOrd="0" parTransId="{694BF16A-1D3B-4CAE-BEAE-8B84174B2726}" sibTransId="{95AA8633-B776-4DE1-9952-5B96FFF02E42}"/>
    <dgm:cxn modelId="{821F5D31-5D22-47C2-92D3-D2DAAF85DFFC}" type="presOf" srcId="{5EF79195-72A4-406B-99BA-E2DC630CAEE6}" destId="{E3C9FD98-D23A-4428-ABE4-DFF23C9F6753}" srcOrd="0" destOrd="0" presId="urn:microsoft.com/office/officeart/2005/8/layout/hierarchy2"/>
    <dgm:cxn modelId="{7A9EF741-C82D-4FA3-B385-D78739670143}" type="presOf" srcId="{694BF16A-1D3B-4CAE-BEAE-8B84174B2726}" destId="{1D1EB8B7-9F4B-4C73-8FF1-D863642486B8}" srcOrd="1" destOrd="0" presId="urn:microsoft.com/office/officeart/2005/8/layout/hierarchy2"/>
    <dgm:cxn modelId="{6BF5356E-B4CD-4820-B514-D21B60BB6C73}" type="presOf" srcId="{70EE489C-76D4-49BC-9BE1-767813961280}" destId="{BB60D306-AC9E-4D2E-A0D0-C0453406FF6D}" srcOrd="0" destOrd="0" presId="urn:microsoft.com/office/officeart/2005/8/layout/hierarchy2"/>
    <dgm:cxn modelId="{76F47C8D-0E44-4254-9B80-EEFF017DC8D7}" type="presOf" srcId="{F87C4EEA-376D-4728-A366-8888B7BD5B38}" destId="{0EBDDC7F-5D45-48CD-A6A9-DC781974EE8B}" srcOrd="0" destOrd="0" presId="urn:microsoft.com/office/officeart/2005/8/layout/hierarchy2"/>
    <dgm:cxn modelId="{51354892-C0F5-44FF-96FE-DB07352E937B}" type="presOf" srcId="{5EF79195-72A4-406B-99BA-E2DC630CAEE6}" destId="{D7EB0B39-4416-43D2-B808-93D06BD732C0}" srcOrd="1" destOrd="0" presId="urn:microsoft.com/office/officeart/2005/8/layout/hierarchy2"/>
    <dgm:cxn modelId="{37CA5592-18EF-4FCE-8CD6-7324821701E4}" type="presOf" srcId="{59231A49-EA9C-4B64-BF3C-7663B28F7B71}" destId="{22D43667-50A0-46F1-8CF5-9EDAE2988F34}" srcOrd="0" destOrd="0" presId="urn:microsoft.com/office/officeart/2005/8/layout/hierarchy2"/>
    <dgm:cxn modelId="{3FFD9AE7-37B0-4167-8FF7-D8989AE4CC90}" type="presOf" srcId="{DEC6FCE5-94B6-495F-9BB9-AAD08DBD9A40}" destId="{719663FC-1B9B-4339-8339-DDABB02DB675}" srcOrd="0" destOrd="0" presId="urn:microsoft.com/office/officeart/2005/8/layout/hierarchy2"/>
    <dgm:cxn modelId="{78B67AF0-DFC0-431A-8B2F-4FA527FDD9AE}" type="presOf" srcId="{694BF16A-1D3B-4CAE-BEAE-8B84174B2726}" destId="{073C2EB4-1DB9-4D6B-A59A-13C392E175AD}" srcOrd="0" destOrd="0" presId="urn:microsoft.com/office/officeart/2005/8/layout/hierarchy2"/>
    <dgm:cxn modelId="{082079F4-AE10-4756-9DA8-187940AFE9E5}" type="presParOf" srcId="{BB60D306-AC9E-4D2E-A0D0-C0453406FF6D}" destId="{BB8C75FF-A478-4F96-87B0-041C42CCB91F}" srcOrd="0" destOrd="0" presId="urn:microsoft.com/office/officeart/2005/8/layout/hierarchy2"/>
    <dgm:cxn modelId="{11C4820B-755B-4C0B-AD37-8F1B2B316050}" type="presParOf" srcId="{BB8C75FF-A478-4F96-87B0-041C42CCB91F}" destId="{0EBDDC7F-5D45-48CD-A6A9-DC781974EE8B}" srcOrd="0" destOrd="0" presId="urn:microsoft.com/office/officeart/2005/8/layout/hierarchy2"/>
    <dgm:cxn modelId="{13F7CD66-2C9B-4D80-A57C-2287280B1567}" type="presParOf" srcId="{BB8C75FF-A478-4F96-87B0-041C42CCB91F}" destId="{9FF2F2E5-3E7B-4925-A72C-B0C0B941241E}" srcOrd="1" destOrd="0" presId="urn:microsoft.com/office/officeart/2005/8/layout/hierarchy2"/>
    <dgm:cxn modelId="{51100550-0C2A-4EBB-B29C-F38DF512F6FE}" type="presParOf" srcId="{9FF2F2E5-3E7B-4925-A72C-B0C0B941241E}" destId="{073C2EB4-1DB9-4D6B-A59A-13C392E175AD}" srcOrd="0" destOrd="0" presId="urn:microsoft.com/office/officeart/2005/8/layout/hierarchy2"/>
    <dgm:cxn modelId="{740940DE-0135-457E-9697-6982AAD6FBFE}" type="presParOf" srcId="{073C2EB4-1DB9-4D6B-A59A-13C392E175AD}" destId="{1D1EB8B7-9F4B-4C73-8FF1-D863642486B8}" srcOrd="0" destOrd="0" presId="urn:microsoft.com/office/officeart/2005/8/layout/hierarchy2"/>
    <dgm:cxn modelId="{42C076A1-DB6D-4660-8919-EA4FB9360577}" type="presParOf" srcId="{9FF2F2E5-3E7B-4925-A72C-B0C0B941241E}" destId="{681DEA6C-A83B-4AC1-8B4D-B0E464AD9D54}" srcOrd="1" destOrd="0" presId="urn:microsoft.com/office/officeart/2005/8/layout/hierarchy2"/>
    <dgm:cxn modelId="{C662F304-E4B8-48BD-8174-958F29847249}" type="presParOf" srcId="{681DEA6C-A83B-4AC1-8B4D-B0E464AD9D54}" destId="{22D43667-50A0-46F1-8CF5-9EDAE2988F34}" srcOrd="0" destOrd="0" presId="urn:microsoft.com/office/officeart/2005/8/layout/hierarchy2"/>
    <dgm:cxn modelId="{F33D4EDD-FF51-4727-A31A-B688FBDFBF4E}" type="presParOf" srcId="{681DEA6C-A83B-4AC1-8B4D-B0E464AD9D54}" destId="{45A2FCB3-9641-4EAC-AFC1-18A0BC6C3D6D}" srcOrd="1" destOrd="0" presId="urn:microsoft.com/office/officeart/2005/8/layout/hierarchy2"/>
    <dgm:cxn modelId="{26F2FD1E-8BC4-4E16-A4EB-43DC812E1159}" type="presParOf" srcId="{9FF2F2E5-3E7B-4925-A72C-B0C0B941241E}" destId="{E3C9FD98-D23A-4428-ABE4-DFF23C9F6753}" srcOrd="2" destOrd="0" presId="urn:microsoft.com/office/officeart/2005/8/layout/hierarchy2"/>
    <dgm:cxn modelId="{FE5456EE-27F8-47E5-A266-E7CAB7651384}" type="presParOf" srcId="{E3C9FD98-D23A-4428-ABE4-DFF23C9F6753}" destId="{D7EB0B39-4416-43D2-B808-93D06BD732C0}" srcOrd="0" destOrd="0" presId="urn:microsoft.com/office/officeart/2005/8/layout/hierarchy2"/>
    <dgm:cxn modelId="{CEC40F03-F69B-4B25-B15E-04C17E4827F4}" type="presParOf" srcId="{9FF2F2E5-3E7B-4925-A72C-B0C0B941241E}" destId="{5808ED1E-FF40-40F6-A146-C72828C99D61}" srcOrd="3" destOrd="0" presId="urn:microsoft.com/office/officeart/2005/8/layout/hierarchy2"/>
    <dgm:cxn modelId="{5986A8CB-9145-4A33-B3DD-9224657D5B9D}" type="presParOf" srcId="{5808ED1E-FF40-40F6-A146-C72828C99D61}" destId="{719663FC-1B9B-4339-8339-DDABB02DB675}" srcOrd="0" destOrd="0" presId="urn:microsoft.com/office/officeart/2005/8/layout/hierarchy2"/>
    <dgm:cxn modelId="{00B61D87-A65A-4316-AEEA-4277A3B02DC2}" type="presParOf" srcId="{5808ED1E-FF40-40F6-A146-C72828C99D61}" destId="{A135C544-7D6D-4600-A52A-34F2AFA6E64E}" srcOrd="1" destOrd="0" presId="urn:microsoft.com/office/officeart/2005/8/layout/hierarchy2"/>
  </dgm:cxnLst>
  <dgm:bg>
    <a:solidFill>
      <a:srgbClr val="112A3F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3A7B612-A58E-45C9-8ED1-54B92498C0F2}" type="doc">
      <dgm:prSet loTypeId="urn:microsoft.com/office/officeart/2009/layout/CirclePicture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EF356E78-9D8F-4B13-A333-D9E55DE40F96}">
      <dgm:prSet phldrT="[Text]" custT="1"/>
      <dgm:spPr/>
      <dgm:t>
        <a:bodyPr/>
        <a:lstStyle/>
        <a:p>
          <a:r>
            <a:rPr lang="en-IN" sz="3200" dirty="0">
              <a:solidFill>
                <a:schemeClr val="bg1"/>
              </a:solidFill>
            </a:rPr>
            <a:t>Total cases</a:t>
          </a:r>
        </a:p>
      </dgm:t>
    </dgm:pt>
    <dgm:pt modelId="{C88E3E84-9B7D-4C04-AAE5-A21CCCE85B99}" type="parTrans" cxnId="{1659EDC3-F66D-48AF-8AF1-F7A6CA70A866}">
      <dgm:prSet/>
      <dgm:spPr/>
      <dgm:t>
        <a:bodyPr/>
        <a:lstStyle/>
        <a:p>
          <a:endParaRPr lang="en-IN"/>
        </a:p>
      </dgm:t>
    </dgm:pt>
    <dgm:pt modelId="{E311AB4A-AFD1-4D5F-B2EC-E4DC63E62792}" type="sibTrans" cxnId="{1659EDC3-F66D-48AF-8AF1-F7A6CA70A866}">
      <dgm:prSet/>
      <dgm:spPr/>
      <dgm:t>
        <a:bodyPr/>
        <a:lstStyle/>
        <a:p>
          <a:endParaRPr lang="en-IN"/>
        </a:p>
      </dgm:t>
    </dgm:pt>
    <dgm:pt modelId="{2B525677-48A2-4CD0-9F19-A906F8302468}">
      <dgm:prSet phldrT="[Text]" custT="1"/>
      <dgm:spPr/>
      <dgm:t>
        <a:bodyPr/>
        <a:lstStyle/>
        <a:p>
          <a:r>
            <a:rPr lang="en-IN" sz="3000" dirty="0">
              <a:solidFill>
                <a:schemeClr val="bg1"/>
              </a:solidFill>
            </a:rPr>
            <a:t>Physical</a:t>
          </a:r>
        </a:p>
      </dgm:t>
    </dgm:pt>
    <dgm:pt modelId="{520D37D6-1DBE-493B-83FA-41C51CE8512B}" type="parTrans" cxnId="{70DFEFEB-EF18-4E11-961A-A75ACF75A3AC}">
      <dgm:prSet/>
      <dgm:spPr/>
      <dgm:t>
        <a:bodyPr/>
        <a:lstStyle/>
        <a:p>
          <a:endParaRPr lang="en-IN"/>
        </a:p>
      </dgm:t>
    </dgm:pt>
    <dgm:pt modelId="{0EFA9346-CEE2-4541-AFB1-DB73AFD1414F}" type="sibTrans" cxnId="{70DFEFEB-EF18-4E11-961A-A75ACF75A3AC}">
      <dgm:prSet/>
      <dgm:spPr/>
      <dgm:t>
        <a:bodyPr/>
        <a:lstStyle/>
        <a:p>
          <a:endParaRPr lang="en-IN"/>
        </a:p>
      </dgm:t>
    </dgm:pt>
    <dgm:pt modelId="{DBC3D3A6-F4C3-48D8-B7D4-00621C06F352}">
      <dgm:prSet phldrT="[Text]" custT="1"/>
      <dgm:spPr/>
      <dgm:t>
        <a:bodyPr/>
        <a:lstStyle/>
        <a:p>
          <a:r>
            <a:rPr lang="en-IN" sz="3000" dirty="0">
              <a:solidFill>
                <a:schemeClr val="bg1"/>
              </a:solidFill>
            </a:rPr>
            <a:t>Sessions</a:t>
          </a:r>
        </a:p>
      </dgm:t>
    </dgm:pt>
    <dgm:pt modelId="{720BCCEE-A5CA-49FF-8531-4E0CCFF0E778}" type="parTrans" cxnId="{12CCF5E5-F0DF-437F-B41D-72E6FB2E3EAF}">
      <dgm:prSet/>
      <dgm:spPr/>
      <dgm:t>
        <a:bodyPr/>
        <a:lstStyle/>
        <a:p>
          <a:endParaRPr lang="en-IN"/>
        </a:p>
      </dgm:t>
    </dgm:pt>
    <dgm:pt modelId="{7B99C6F3-3BBC-402B-A9B9-ECF6E24DCB37}" type="sibTrans" cxnId="{12CCF5E5-F0DF-437F-B41D-72E6FB2E3EAF}">
      <dgm:prSet/>
      <dgm:spPr/>
      <dgm:t>
        <a:bodyPr/>
        <a:lstStyle/>
        <a:p>
          <a:endParaRPr lang="en-IN"/>
        </a:p>
      </dgm:t>
    </dgm:pt>
    <dgm:pt modelId="{8559090E-ADB4-4C41-A121-CFBADB479981}">
      <dgm:prSet phldrT="[Text]" custT="1"/>
      <dgm:spPr/>
      <dgm:t>
        <a:bodyPr/>
        <a:lstStyle/>
        <a:p>
          <a:r>
            <a:rPr lang="en-IN" sz="3000" dirty="0">
              <a:solidFill>
                <a:schemeClr val="bg1"/>
              </a:solidFill>
            </a:rPr>
            <a:t>Virtual</a:t>
          </a:r>
        </a:p>
      </dgm:t>
    </dgm:pt>
    <dgm:pt modelId="{84289F9D-0E12-4B98-BB80-D67CC6F085AD}" type="parTrans" cxnId="{F157F195-4A16-4D08-AD6B-22F818EC0738}">
      <dgm:prSet/>
      <dgm:spPr/>
      <dgm:t>
        <a:bodyPr/>
        <a:lstStyle/>
        <a:p>
          <a:endParaRPr lang="en-IN"/>
        </a:p>
      </dgm:t>
    </dgm:pt>
    <dgm:pt modelId="{D7CC0276-CE45-42C9-8AD3-54ECA71CAB71}" type="sibTrans" cxnId="{F157F195-4A16-4D08-AD6B-22F818EC0738}">
      <dgm:prSet/>
      <dgm:spPr/>
      <dgm:t>
        <a:bodyPr/>
        <a:lstStyle/>
        <a:p>
          <a:endParaRPr lang="en-IN"/>
        </a:p>
      </dgm:t>
    </dgm:pt>
    <dgm:pt modelId="{9F8CD865-CF82-42A0-9EF3-9A392190728B}">
      <dgm:prSet phldrT="[Text]" custT="1"/>
      <dgm:spPr/>
      <dgm:t>
        <a:bodyPr/>
        <a:lstStyle/>
        <a:p>
          <a:r>
            <a:rPr lang="en-IN" sz="3000" dirty="0">
              <a:solidFill>
                <a:schemeClr val="bg1"/>
              </a:solidFill>
            </a:rPr>
            <a:t>Sessions</a:t>
          </a:r>
          <a:endParaRPr lang="en-IN" sz="3000" dirty="0"/>
        </a:p>
      </dgm:t>
    </dgm:pt>
    <dgm:pt modelId="{DD1F2EA5-02D4-46CE-B897-9FF98760AB83}" type="parTrans" cxnId="{CDEDB5E7-198F-4CF3-AB8F-759A440DEA27}">
      <dgm:prSet/>
      <dgm:spPr/>
      <dgm:t>
        <a:bodyPr/>
        <a:lstStyle/>
        <a:p>
          <a:endParaRPr lang="en-IN"/>
        </a:p>
      </dgm:t>
    </dgm:pt>
    <dgm:pt modelId="{AB3CAA10-621D-4BBD-B6F3-FC0E1FAB7818}" type="sibTrans" cxnId="{CDEDB5E7-198F-4CF3-AB8F-759A440DEA27}">
      <dgm:prSet/>
      <dgm:spPr/>
      <dgm:t>
        <a:bodyPr/>
        <a:lstStyle/>
        <a:p>
          <a:endParaRPr lang="en-IN"/>
        </a:p>
      </dgm:t>
    </dgm:pt>
    <dgm:pt modelId="{5DB9F35F-DDC8-45A9-AA03-E52CE0E4B62C}" type="pres">
      <dgm:prSet presAssocID="{93A7B612-A58E-45C9-8ED1-54B92498C0F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BABA1593-E301-457C-8F30-14D663E80BCC}" type="pres">
      <dgm:prSet presAssocID="{EF356E78-9D8F-4B13-A333-D9E55DE40F96}" presName="hierRoot1" presStyleCnt="0"/>
      <dgm:spPr/>
    </dgm:pt>
    <dgm:pt modelId="{0F94097C-8BFA-46B3-8B6B-1EB87B7677E2}" type="pres">
      <dgm:prSet presAssocID="{EF356E78-9D8F-4B13-A333-D9E55DE40F96}" presName="composite" presStyleCnt="0"/>
      <dgm:spPr/>
    </dgm:pt>
    <dgm:pt modelId="{9B90EC3B-2E5C-41BE-9BFA-355D8FA33571}" type="pres">
      <dgm:prSet presAssocID="{EF356E78-9D8F-4B13-A333-D9E55DE40F96}" presName="image" presStyleLbl="node0" presStyleIdx="0" presStyleCnt="1" custScaleX="143133" custScaleY="63565" custLinFactNeighborX="-25159" custLinFactNeighborY="14271"/>
      <dgm:spPr>
        <a:prstGeom prst="parallelogram">
          <a:avLst/>
        </a:prstGeom>
        <a:solidFill>
          <a:schemeClr val="accent6">
            <a:lumMod val="60000"/>
            <a:lumOff val="40000"/>
          </a:schemeClr>
        </a:solidFill>
      </dgm:spPr>
    </dgm:pt>
    <dgm:pt modelId="{5CB00500-9080-484E-9D03-74A706C6F79D}" type="pres">
      <dgm:prSet presAssocID="{EF356E78-9D8F-4B13-A333-D9E55DE40F96}" presName="text" presStyleLbl="revTx" presStyleIdx="0" presStyleCnt="5" custScaleX="79302" custScaleY="47458" custLinFactX="-68517" custLinFactNeighborX="-100000" custLinFactNeighborY="18997">
        <dgm:presLayoutVars>
          <dgm:chPref val="3"/>
        </dgm:presLayoutVars>
      </dgm:prSet>
      <dgm:spPr/>
    </dgm:pt>
    <dgm:pt modelId="{AA2E7F43-6796-4FD0-BD4C-D3D96DB8A41C}" type="pres">
      <dgm:prSet presAssocID="{EF356E78-9D8F-4B13-A333-D9E55DE40F96}" presName="hierChild2" presStyleCnt="0"/>
      <dgm:spPr/>
    </dgm:pt>
    <dgm:pt modelId="{06073487-544E-486B-8231-A3F436F27460}" type="pres">
      <dgm:prSet presAssocID="{520D37D6-1DBE-493B-83FA-41C51CE8512B}" presName="Name10" presStyleLbl="parChTrans1D2" presStyleIdx="0" presStyleCnt="2"/>
      <dgm:spPr/>
    </dgm:pt>
    <dgm:pt modelId="{A45E0A45-B55E-4120-AD38-62F7077D0AC2}" type="pres">
      <dgm:prSet presAssocID="{2B525677-48A2-4CD0-9F19-A906F8302468}" presName="hierRoot2" presStyleCnt="0"/>
      <dgm:spPr/>
    </dgm:pt>
    <dgm:pt modelId="{1B6D869A-119F-480F-96EC-8CE63FD9F78C}" type="pres">
      <dgm:prSet presAssocID="{2B525677-48A2-4CD0-9F19-A906F8302468}" presName="composite2" presStyleCnt="0"/>
      <dgm:spPr/>
    </dgm:pt>
    <dgm:pt modelId="{2EAA337B-5AF6-4189-AD28-B2897F9C5226}" type="pres">
      <dgm:prSet presAssocID="{2B525677-48A2-4CD0-9F19-A906F8302468}" presName="image2" presStyleLbl="node2" presStyleIdx="0" presStyleCnt="2" custScaleX="73252" custScaleY="66076"/>
      <dgm:spPr>
        <a:prstGeom prst="snip2DiagRect">
          <a:avLst/>
        </a:prstGeom>
        <a:solidFill>
          <a:srgbClr val="CCECFF"/>
        </a:solidFill>
      </dgm:spPr>
    </dgm:pt>
    <dgm:pt modelId="{2650DA7F-BBAD-4954-A87B-40693879F009}" type="pres">
      <dgm:prSet presAssocID="{2B525677-48A2-4CD0-9F19-A906F8302468}" presName="text2" presStyleLbl="revTx" presStyleIdx="1" presStyleCnt="5">
        <dgm:presLayoutVars>
          <dgm:chPref val="3"/>
        </dgm:presLayoutVars>
      </dgm:prSet>
      <dgm:spPr/>
    </dgm:pt>
    <dgm:pt modelId="{E9ADC7DC-9FC2-4B47-ADD5-4E323606434A}" type="pres">
      <dgm:prSet presAssocID="{2B525677-48A2-4CD0-9F19-A906F8302468}" presName="hierChild3" presStyleCnt="0"/>
      <dgm:spPr/>
    </dgm:pt>
    <dgm:pt modelId="{5D5401FE-3371-4193-B8F9-87C8077123E4}" type="pres">
      <dgm:prSet presAssocID="{720BCCEE-A5CA-49FF-8531-4E0CCFF0E778}" presName="Name17" presStyleLbl="parChTrans1D3" presStyleIdx="0" presStyleCnt="2"/>
      <dgm:spPr/>
    </dgm:pt>
    <dgm:pt modelId="{AC834364-E434-48DA-A6B1-9D59BB727683}" type="pres">
      <dgm:prSet presAssocID="{DBC3D3A6-F4C3-48D8-B7D4-00621C06F352}" presName="hierRoot3" presStyleCnt="0"/>
      <dgm:spPr/>
    </dgm:pt>
    <dgm:pt modelId="{C09C1906-7540-4F19-AA2E-566B7C44C362}" type="pres">
      <dgm:prSet presAssocID="{DBC3D3A6-F4C3-48D8-B7D4-00621C06F352}" presName="composite3" presStyleCnt="0"/>
      <dgm:spPr/>
    </dgm:pt>
    <dgm:pt modelId="{8579D9B0-4806-48FE-A6CD-89035EBE380A}" type="pres">
      <dgm:prSet presAssocID="{DBC3D3A6-F4C3-48D8-B7D4-00621C06F352}" presName="image3" presStyleLbl="node3" presStyleIdx="0" presStyleCnt="2" custScaleX="81804" custScaleY="66076"/>
      <dgm:spPr>
        <a:prstGeom prst="roundRect">
          <a:avLst/>
        </a:prstGeom>
        <a:solidFill>
          <a:srgbClr val="CCECFF"/>
        </a:solidFill>
      </dgm:spPr>
    </dgm:pt>
    <dgm:pt modelId="{B89AE901-1CCE-4B7E-8B3A-9B803F4680FE}" type="pres">
      <dgm:prSet presAssocID="{DBC3D3A6-F4C3-48D8-B7D4-00621C06F352}" presName="text3" presStyleLbl="revTx" presStyleIdx="2" presStyleCnt="5">
        <dgm:presLayoutVars>
          <dgm:chPref val="3"/>
        </dgm:presLayoutVars>
      </dgm:prSet>
      <dgm:spPr/>
    </dgm:pt>
    <dgm:pt modelId="{989C675F-7289-4EA8-82AD-D4E313EF89B5}" type="pres">
      <dgm:prSet presAssocID="{DBC3D3A6-F4C3-48D8-B7D4-00621C06F352}" presName="hierChild4" presStyleCnt="0"/>
      <dgm:spPr/>
    </dgm:pt>
    <dgm:pt modelId="{9B3615AC-9F52-48AA-AABC-424BE9008422}" type="pres">
      <dgm:prSet presAssocID="{84289F9D-0E12-4B98-BB80-D67CC6F085AD}" presName="Name10" presStyleLbl="parChTrans1D2" presStyleIdx="1" presStyleCnt="2"/>
      <dgm:spPr/>
    </dgm:pt>
    <dgm:pt modelId="{A44D3FEF-4576-4109-8D18-49492B866C17}" type="pres">
      <dgm:prSet presAssocID="{8559090E-ADB4-4C41-A121-CFBADB479981}" presName="hierRoot2" presStyleCnt="0"/>
      <dgm:spPr/>
    </dgm:pt>
    <dgm:pt modelId="{583E4395-4B9A-4E94-A08D-8B6454DCCF1D}" type="pres">
      <dgm:prSet presAssocID="{8559090E-ADB4-4C41-A121-CFBADB479981}" presName="composite2" presStyleCnt="0"/>
      <dgm:spPr/>
    </dgm:pt>
    <dgm:pt modelId="{8F921722-34EF-4044-AB21-2A83D5936241}" type="pres">
      <dgm:prSet presAssocID="{8559090E-ADB4-4C41-A121-CFBADB479981}" presName="image2" presStyleLbl="node2" presStyleIdx="1" presStyleCnt="2" custScaleX="81804" custScaleY="66076" custLinFactNeighborX="23004"/>
      <dgm:spPr>
        <a:prstGeom prst="snip2DiagRect">
          <a:avLst/>
        </a:prstGeom>
        <a:solidFill>
          <a:srgbClr val="CCECFF"/>
        </a:solidFill>
      </dgm:spPr>
    </dgm:pt>
    <dgm:pt modelId="{C84E0100-1AD0-45EF-9549-F9A8AF288C2B}" type="pres">
      <dgm:prSet presAssocID="{8559090E-ADB4-4C41-A121-CFBADB479981}" presName="text2" presStyleLbl="revTx" presStyleIdx="3" presStyleCnt="5" custLinFactNeighborX="15955" custLinFactNeighborY="-775">
        <dgm:presLayoutVars>
          <dgm:chPref val="3"/>
        </dgm:presLayoutVars>
      </dgm:prSet>
      <dgm:spPr/>
    </dgm:pt>
    <dgm:pt modelId="{B6B11748-28E8-4B6A-BEB5-7539154BB841}" type="pres">
      <dgm:prSet presAssocID="{8559090E-ADB4-4C41-A121-CFBADB479981}" presName="hierChild3" presStyleCnt="0"/>
      <dgm:spPr/>
    </dgm:pt>
    <dgm:pt modelId="{891CFDB6-3663-4505-8601-21528534A922}" type="pres">
      <dgm:prSet presAssocID="{DD1F2EA5-02D4-46CE-B897-9FF98760AB83}" presName="Name17" presStyleLbl="parChTrans1D3" presStyleIdx="1" presStyleCnt="2"/>
      <dgm:spPr/>
    </dgm:pt>
    <dgm:pt modelId="{75B8B633-40FA-4400-A06E-C009E9F32B39}" type="pres">
      <dgm:prSet presAssocID="{9F8CD865-CF82-42A0-9EF3-9A392190728B}" presName="hierRoot3" presStyleCnt="0"/>
      <dgm:spPr/>
    </dgm:pt>
    <dgm:pt modelId="{A9E12279-8057-4B05-B33B-E512C116E1B5}" type="pres">
      <dgm:prSet presAssocID="{9F8CD865-CF82-42A0-9EF3-9A392190728B}" presName="composite3" presStyleCnt="0"/>
      <dgm:spPr/>
    </dgm:pt>
    <dgm:pt modelId="{A539662B-FBFA-4619-B72B-E5737E9CADB7}" type="pres">
      <dgm:prSet presAssocID="{9F8CD865-CF82-42A0-9EF3-9A392190728B}" presName="image3" presStyleLbl="node3" presStyleIdx="1" presStyleCnt="2" custScaleX="81804" custScaleY="66076" custLinFactNeighborX="23004"/>
      <dgm:spPr>
        <a:prstGeom prst="roundRect">
          <a:avLst/>
        </a:prstGeom>
        <a:solidFill>
          <a:srgbClr val="CCECFF"/>
        </a:solidFill>
      </dgm:spPr>
    </dgm:pt>
    <dgm:pt modelId="{2318B25D-1C24-4D3D-80F0-AC10B457DF3C}" type="pres">
      <dgm:prSet presAssocID="{9F8CD865-CF82-42A0-9EF3-9A392190728B}" presName="text3" presStyleLbl="revTx" presStyleIdx="4" presStyleCnt="5" custLinFactNeighborX="14447" custLinFactNeighborY="-3589">
        <dgm:presLayoutVars>
          <dgm:chPref val="3"/>
        </dgm:presLayoutVars>
      </dgm:prSet>
      <dgm:spPr/>
    </dgm:pt>
    <dgm:pt modelId="{C0A54F99-CAE5-4D63-A6F9-925FEB4C4FBF}" type="pres">
      <dgm:prSet presAssocID="{9F8CD865-CF82-42A0-9EF3-9A392190728B}" presName="hierChild4" presStyleCnt="0"/>
      <dgm:spPr/>
    </dgm:pt>
  </dgm:ptLst>
  <dgm:cxnLst>
    <dgm:cxn modelId="{E3FB5B14-E575-4DAC-9D91-785E75C055B8}" type="presOf" srcId="{520D37D6-1DBE-493B-83FA-41C51CE8512B}" destId="{06073487-544E-486B-8231-A3F436F27460}" srcOrd="0" destOrd="0" presId="urn:microsoft.com/office/officeart/2009/layout/CirclePictureHierarchy"/>
    <dgm:cxn modelId="{BF091E1F-1486-478B-BF94-15BF45C0650B}" type="presOf" srcId="{DBC3D3A6-F4C3-48D8-B7D4-00621C06F352}" destId="{B89AE901-1CCE-4B7E-8B3A-9B803F4680FE}" srcOrd="0" destOrd="0" presId="urn:microsoft.com/office/officeart/2009/layout/CirclePictureHierarchy"/>
    <dgm:cxn modelId="{B3328A30-3F46-4B1A-9B1F-136CC1B86C99}" type="presOf" srcId="{DD1F2EA5-02D4-46CE-B897-9FF98760AB83}" destId="{891CFDB6-3663-4505-8601-21528534A922}" srcOrd="0" destOrd="0" presId="urn:microsoft.com/office/officeart/2009/layout/CirclePictureHierarchy"/>
    <dgm:cxn modelId="{5FC9024D-AA89-480F-9192-4FE9E36F5732}" type="presOf" srcId="{9F8CD865-CF82-42A0-9EF3-9A392190728B}" destId="{2318B25D-1C24-4D3D-80F0-AC10B457DF3C}" srcOrd="0" destOrd="0" presId="urn:microsoft.com/office/officeart/2009/layout/CirclePictureHierarchy"/>
    <dgm:cxn modelId="{E4BA6774-9AC9-4810-A5A7-EA2DEC958D56}" type="presOf" srcId="{720BCCEE-A5CA-49FF-8531-4E0CCFF0E778}" destId="{5D5401FE-3371-4193-B8F9-87C8077123E4}" srcOrd="0" destOrd="0" presId="urn:microsoft.com/office/officeart/2009/layout/CirclePictureHierarchy"/>
    <dgm:cxn modelId="{9D0E7290-FDCA-496C-A1A6-53FE2C58D1B6}" type="presOf" srcId="{93A7B612-A58E-45C9-8ED1-54B92498C0F2}" destId="{5DB9F35F-DDC8-45A9-AA03-E52CE0E4B62C}" srcOrd="0" destOrd="0" presId="urn:microsoft.com/office/officeart/2009/layout/CirclePictureHierarchy"/>
    <dgm:cxn modelId="{C3B90C93-EAFC-4A67-A68E-A6623FE0CCF4}" type="presOf" srcId="{84289F9D-0E12-4B98-BB80-D67CC6F085AD}" destId="{9B3615AC-9F52-48AA-AABC-424BE9008422}" srcOrd="0" destOrd="0" presId="urn:microsoft.com/office/officeart/2009/layout/CirclePictureHierarchy"/>
    <dgm:cxn modelId="{F157F195-4A16-4D08-AD6B-22F818EC0738}" srcId="{EF356E78-9D8F-4B13-A333-D9E55DE40F96}" destId="{8559090E-ADB4-4C41-A121-CFBADB479981}" srcOrd="1" destOrd="0" parTransId="{84289F9D-0E12-4B98-BB80-D67CC6F085AD}" sibTransId="{D7CC0276-CE45-42C9-8AD3-54ECA71CAB71}"/>
    <dgm:cxn modelId="{CD0168AF-64A1-41B1-B631-BD331E6C946A}" type="presOf" srcId="{8559090E-ADB4-4C41-A121-CFBADB479981}" destId="{C84E0100-1AD0-45EF-9549-F9A8AF288C2B}" srcOrd="0" destOrd="0" presId="urn:microsoft.com/office/officeart/2009/layout/CirclePictureHierarchy"/>
    <dgm:cxn modelId="{1659EDC3-F66D-48AF-8AF1-F7A6CA70A866}" srcId="{93A7B612-A58E-45C9-8ED1-54B92498C0F2}" destId="{EF356E78-9D8F-4B13-A333-D9E55DE40F96}" srcOrd="0" destOrd="0" parTransId="{C88E3E84-9B7D-4C04-AAE5-A21CCCE85B99}" sibTransId="{E311AB4A-AFD1-4D5F-B2EC-E4DC63E62792}"/>
    <dgm:cxn modelId="{12CCF5E5-F0DF-437F-B41D-72E6FB2E3EAF}" srcId="{2B525677-48A2-4CD0-9F19-A906F8302468}" destId="{DBC3D3A6-F4C3-48D8-B7D4-00621C06F352}" srcOrd="0" destOrd="0" parTransId="{720BCCEE-A5CA-49FF-8531-4E0CCFF0E778}" sibTransId="{7B99C6F3-3BBC-402B-A9B9-ECF6E24DCB37}"/>
    <dgm:cxn modelId="{CDEDB5E7-198F-4CF3-AB8F-759A440DEA27}" srcId="{8559090E-ADB4-4C41-A121-CFBADB479981}" destId="{9F8CD865-CF82-42A0-9EF3-9A392190728B}" srcOrd="0" destOrd="0" parTransId="{DD1F2EA5-02D4-46CE-B897-9FF98760AB83}" sibTransId="{AB3CAA10-621D-4BBD-B6F3-FC0E1FAB7818}"/>
    <dgm:cxn modelId="{70DFEFEB-EF18-4E11-961A-A75ACF75A3AC}" srcId="{EF356E78-9D8F-4B13-A333-D9E55DE40F96}" destId="{2B525677-48A2-4CD0-9F19-A906F8302468}" srcOrd="0" destOrd="0" parTransId="{520D37D6-1DBE-493B-83FA-41C51CE8512B}" sibTransId="{0EFA9346-CEE2-4541-AFB1-DB73AFD1414F}"/>
    <dgm:cxn modelId="{9A0567F0-5D89-4FD0-9389-DCA03A15F67E}" type="presOf" srcId="{2B525677-48A2-4CD0-9F19-A906F8302468}" destId="{2650DA7F-BBAD-4954-A87B-40693879F009}" srcOrd="0" destOrd="0" presId="urn:microsoft.com/office/officeart/2009/layout/CirclePictureHierarchy"/>
    <dgm:cxn modelId="{5349BBF0-07BA-45DB-9218-B82B6DB71CAF}" type="presOf" srcId="{EF356E78-9D8F-4B13-A333-D9E55DE40F96}" destId="{5CB00500-9080-484E-9D03-74A706C6F79D}" srcOrd="0" destOrd="0" presId="urn:microsoft.com/office/officeart/2009/layout/CirclePictureHierarchy"/>
    <dgm:cxn modelId="{D2A0DC3F-BA56-40C1-AB6B-4A148A61274D}" type="presParOf" srcId="{5DB9F35F-DDC8-45A9-AA03-E52CE0E4B62C}" destId="{BABA1593-E301-457C-8F30-14D663E80BCC}" srcOrd="0" destOrd="0" presId="urn:microsoft.com/office/officeart/2009/layout/CirclePictureHierarchy"/>
    <dgm:cxn modelId="{79C3683A-642E-44F4-B5D4-6E0A427B1663}" type="presParOf" srcId="{BABA1593-E301-457C-8F30-14D663E80BCC}" destId="{0F94097C-8BFA-46B3-8B6B-1EB87B7677E2}" srcOrd="0" destOrd="0" presId="urn:microsoft.com/office/officeart/2009/layout/CirclePictureHierarchy"/>
    <dgm:cxn modelId="{6E22B8FC-7C72-4C87-92A8-E2EB36114284}" type="presParOf" srcId="{0F94097C-8BFA-46B3-8B6B-1EB87B7677E2}" destId="{9B90EC3B-2E5C-41BE-9BFA-355D8FA33571}" srcOrd="0" destOrd="0" presId="urn:microsoft.com/office/officeart/2009/layout/CirclePictureHierarchy"/>
    <dgm:cxn modelId="{2F83D407-5BEF-44EB-8F68-BA7BC6982F28}" type="presParOf" srcId="{0F94097C-8BFA-46B3-8B6B-1EB87B7677E2}" destId="{5CB00500-9080-484E-9D03-74A706C6F79D}" srcOrd="1" destOrd="0" presId="urn:microsoft.com/office/officeart/2009/layout/CirclePictureHierarchy"/>
    <dgm:cxn modelId="{DBC9539B-E4A5-4184-AFE6-B616D445F986}" type="presParOf" srcId="{BABA1593-E301-457C-8F30-14D663E80BCC}" destId="{AA2E7F43-6796-4FD0-BD4C-D3D96DB8A41C}" srcOrd="1" destOrd="0" presId="urn:microsoft.com/office/officeart/2009/layout/CirclePictureHierarchy"/>
    <dgm:cxn modelId="{335F15DB-4E58-4B7C-B0B9-28608AB0DB01}" type="presParOf" srcId="{AA2E7F43-6796-4FD0-BD4C-D3D96DB8A41C}" destId="{06073487-544E-486B-8231-A3F436F27460}" srcOrd="0" destOrd="0" presId="urn:microsoft.com/office/officeart/2009/layout/CirclePictureHierarchy"/>
    <dgm:cxn modelId="{55F1ABC1-9C3C-4A2D-A456-43BD0C475C79}" type="presParOf" srcId="{AA2E7F43-6796-4FD0-BD4C-D3D96DB8A41C}" destId="{A45E0A45-B55E-4120-AD38-62F7077D0AC2}" srcOrd="1" destOrd="0" presId="urn:microsoft.com/office/officeart/2009/layout/CirclePictureHierarchy"/>
    <dgm:cxn modelId="{6C074E29-F98D-46B5-B9E2-D8B43130EC3C}" type="presParOf" srcId="{A45E0A45-B55E-4120-AD38-62F7077D0AC2}" destId="{1B6D869A-119F-480F-96EC-8CE63FD9F78C}" srcOrd="0" destOrd="0" presId="urn:microsoft.com/office/officeart/2009/layout/CirclePictureHierarchy"/>
    <dgm:cxn modelId="{DE9D6463-D5CD-4EF7-983E-744D3DB93240}" type="presParOf" srcId="{1B6D869A-119F-480F-96EC-8CE63FD9F78C}" destId="{2EAA337B-5AF6-4189-AD28-B2897F9C5226}" srcOrd="0" destOrd="0" presId="urn:microsoft.com/office/officeart/2009/layout/CirclePictureHierarchy"/>
    <dgm:cxn modelId="{D2C1027F-B427-4CB8-9614-AD74C8788207}" type="presParOf" srcId="{1B6D869A-119F-480F-96EC-8CE63FD9F78C}" destId="{2650DA7F-BBAD-4954-A87B-40693879F009}" srcOrd="1" destOrd="0" presId="urn:microsoft.com/office/officeart/2009/layout/CirclePictureHierarchy"/>
    <dgm:cxn modelId="{E9E17737-BC88-4BF4-A050-C1AA8AC80295}" type="presParOf" srcId="{A45E0A45-B55E-4120-AD38-62F7077D0AC2}" destId="{E9ADC7DC-9FC2-4B47-ADD5-4E323606434A}" srcOrd="1" destOrd="0" presId="urn:microsoft.com/office/officeart/2009/layout/CirclePictureHierarchy"/>
    <dgm:cxn modelId="{AE93C433-AD8D-4FCC-899A-61024C048133}" type="presParOf" srcId="{E9ADC7DC-9FC2-4B47-ADD5-4E323606434A}" destId="{5D5401FE-3371-4193-B8F9-87C8077123E4}" srcOrd="0" destOrd="0" presId="urn:microsoft.com/office/officeart/2009/layout/CirclePictureHierarchy"/>
    <dgm:cxn modelId="{0D44208E-6F82-4C5C-B3BD-3EEFCCC5883A}" type="presParOf" srcId="{E9ADC7DC-9FC2-4B47-ADD5-4E323606434A}" destId="{AC834364-E434-48DA-A6B1-9D59BB727683}" srcOrd="1" destOrd="0" presId="urn:microsoft.com/office/officeart/2009/layout/CirclePictureHierarchy"/>
    <dgm:cxn modelId="{7321DC67-977D-498A-B984-3275D8467315}" type="presParOf" srcId="{AC834364-E434-48DA-A6B1-9D59BB727683}" destId="{C09C1906-7540-4F19-AA2E-566B7C44C362}" srcOrd="0" destOrd="0" presId="urn:microsoft.com/office/officeart/2009/layout/CirclePictureHierarchy"/>
    <dgm:cxn modelId="{0D406616-B25A-49E5-80AC-1039CB9A7163}" type="presParOf" srcId="{C09C1906-7540-4F19-AA2E-566B7C44C362}" destId="{8579D9B0-4806-48FE-A6CD-89035EBE380A}" srcOrd="0" destOrd="0" presId="urn:microsoft.com/office/officeart/2009/layout/CirclePictureHierarchy"/>
    <dgm:cxn modelId="{BAA088BE-D378-4A54-8409-EDBF0F9114EC}" type="presParOf" srcId="{C09C1906-7540-4F19-AA2E-566B7C44C362}" destId="{B89AE901-1CCE-4B7E-8B3A-9B803F4680FE}" srcOrd="1" destOrd="0" presId="urn:microsoft.com/office/officeart/2009/layout/CirclePictureHierarchy"/>
    <dgm:cxn modelId="{0FFF4E12-D2B6-4F58-AAD8-76D45E5CD4A3}" type="presParOf" srcId="{AC834364-E434-48DA-A6B1-9D59BB727683}" destId="{989C675F-7289-4EA8-82AD-D4E313EF89B5}" srcOrd="1" destOrd="0" presId="urn:microsoft.com/office/officeart/2009/layout/CirclePictureHierarchy"/>
    <dgm:cxn modelId="{44DF24CB-E0A4-4F61-8E6D-6808F9D26FC4}" type="presParOf" srcId="{AA2E7F43-6796-4FD0-BD4C-D3D96DB8A41C}" destId="{9B3615AC-9F52-48AA-AABC-424BE9008422}" srcOrd="2" destOrd="0" presId="urn:microsoft.com/office/officeart/2009/layout/CirclePictureHierarchy"/>
    <dgm:cxn modelId="{B12E0372-6088-4187-9204-2770DBFC8478}" type="presParOf" srcId="{AA2E7F43-6796-4FD0-BD4C-D3D96DB8A41C}" destId="{A44D3FEF-4576-4109-8D18-49492B866C17}" srcOrd="3" destOrd="0" presId="urn:microsoft.com/office/officeart/2009/layout/CirclePictureHierarchy"/>
    <dgm:cxn modelId="{267DB4E0-167A-4440-A7ED-4FCA5F1B94B8}" type="presParOf" srcId="{A44D3FEF-4576-4109-8D18-49492B866C17}" destId="{583E4395-4B9A-4E94-A08D-8B6454DCCF1D}" srcOrd="0" destOrd="0" presId="urn:microsoft.com/office/officeart/2009/layout/CirclePictureHierarchy"/>
    <dgm:cxn modelId="{2E6C5305-139B-4418-B088-54B529BCA039}" type="presParOf" srcId="{583E4395-4B9A-4E94-A08D-8B6454DCCF1D}" destId="{8F921722-34EF-4044-AB21-2A83D5936241}" srcOrd="0" destOrd="0" presId="urn:microsoft.com/office/officeart/2009/layout/CirclePictureHierarchy"/>
    <dgm:cxn modelId="{80D137A6-EA75-412B-8C02-F0E305853FA2}" type="presParOf" srcId="{583E4395-4B9A-4E94-A08D-8B6454DCCF1D}" destId="{C84E0100-1AD0-45EF-9549-F9A8AF288C2B}" srcOrd="1" destOrd="0" presId="urn:microsoft.com/office/officeart/2009/layout/CirclePictureHierarchy"/>
    <dgm:cxn modelId="{45287B24-BD64-431B-A0D7-B723C7C54442}" type="presParOf" srcId="{A44D3FEF-4576-4109-8D18-49492B866C17}" destId="{B6B11748-28E8-4B6A-BEB5-7539154BB841}" srcOrd="1" destOrd="0" presId="urn:microsoft.com/office/officeart/2009/layout/CirclePictureHierarchy"/>
    <dgm:cxn modelId="{93369FB6-7947-495E-AE1F-D92D80611C2C}" type="presParOf" srcId="{B6B11748-28E8-4B6A-BEB5-7539154BB841}" destId="{891CFDB6-3663-4505-8601-21528534A922}" srcOrd="0" destOrd="0" presId="urn:microsoft.com/office/officeart/2009/layout/CirclePictureHierarchy"/>
    <dgm:cxn modelId="{DCA5A858-6573-4BD0-9966-41903579C23D}" type="presParOf" srcId="{B6B11748-28E8-4B6A-BEB5-7539154BB841}" destId="{75B8B633-40FA-4400-A06E-C009E9F32B39}" srcOrd="1" destOrd="0" presId="urn:microsoft.com/office/officeart/2009/layout/CirclePictureHierarchy"/>
    <dgm:cxn modelId="{17C78B32-5530-486B-978E-C7E6749F0792}" type="presParOf" srcId="{75B8B633-40FA-4400-A06E-C009E9F32B39}" destId="{A9E12279-8057-4B05-B33B-E512C116E1B5}" srcOrd="0" destOrd="0" presId="urn:microsoft.com/office/officeart/2009/layout/CirclePictureHierarchy"/>
    <dgm:cxn modelId="{24B193BB-F579-4A19-8566-ADA517F029E5}" type="presParOf" srcId="{A9E12279-8057-4B05-B33B-E512C116E1B5}" destId="{A539662B-FBFA-4619-B72B-E5737E9CADB7}" srcOrd="0" destOrd="0" presId="urn:microsoft.com/office/officeart/2009/layout/CirclePictureHierarchy"/>
    <dgm:cxn modelId="{CA28EBFF-4DD9-4B6F-8ADC-07757E7F803C}" type="presParOf" srcId="{A9E12279-8057-4B05-B33B-E512C116E1B5}" destId="{2318B25D-1C24-4D3D-80F0-AC10B457DF3C}" srcOrd="1" destOrd="0" presId="urn:microsoft.com/office/officeart/2009/layout/CirclePictureHierarchy"/>
    <dgm:cxn modelId="{F7148433-0A3C-4B33-8721-9A5C9E07A7C7}" type="presParOf" srcId="{75B8B633-40FA-4400-A06E-C009E9F32B39}" destId="{C0A54F99-CAE5-4D63-A6F9-925FEB4C4FBF}" srcOrd="1" destOrd="0" presId="urn:microsoft.com/office/officeart/2009/layout/CirclePictureHierarchy"/>
  </dgm:cxnLst>
  <dgm:bg>
    <a:solidFill>
      <a:srgbClr val="253917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621F7D4-FCA0-4668-BA2E-D3F7869F0630}" type="doc">
      <dgm:prSet loTypeId="urn:microsoft.com/office/officeart/2009/layout/CircleArrowProcess" loCatId="process" qsTypeId="urn:microsoft.com/office/officeart/2009/2/quickstyle/3d8" qsCatId="3D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AEAB9DAF-F0FA-41A8-A897-6598149AE587}">
      <dgm:prSet phldrT="[Text]" custT="1"/>
      <dgm:spPr/>
      <dgm:t>
        <a:bodyPr/>
        <a:lstStyle/>
        <a:p>
          <a:r>
            <a:rPr lang="en-IN" sz="4000" dirty="0">
              <a:solidFill>
                <a:srgbClr val="FFFF00"/>
              </a:solidFill>
            </a:rPr>
            <a:t>6686</a:t>
          </a:r>
        </a:p>
      </dgm:t>
    </dgm:pt>
    <dgm:pt modelId="{838B90EF-6EA5-425C-ADC2-CEA9E82E0A94}" type="parTrans" cxnId="{5FD4DCFE-4852-4BC2-BFFF-DE3C37350857}">
      <dgm:prSet/>
      <dgm:spPr/>
      <dgm:t>
        <a:bodyPr/>
        <a:lstStyle/>
        <a:p>
          <a:endParaRPr lang="en-IN"/>
        </a:p>
      </dgm:t>
    </dgm:pt>
    <dgm:pt modelId="{DC12E087-E654-4259-A4F1-968FA9F8B30D}" type="sibTrans" cxnId="{5FD4DCFE-4852-4BC2-BFFF-DE3C37350857}">
      <dgm:prSet/>
      <dgm:spPr/>
      <dgm:t>
        <a:bodyPr/>
        <a:lstStyle/>
        <a:p>
          <a:endParaRPr lang="en-IN"/>
        </a:p>
      </dgm:t>
    </dgm:pt>
    <dgm:pt modelId="{62816DB5-9DE8-421E-9774-06E3DD0ACC62}">
      <dgm:prSet phldrT="[Text]" custT="1"/>
      <dgm:spPr/>
      <dgm:t>
        <a:bodyPr/>
        <a:lstStyle/>
        <a:p>
          <a:r>
            <a:rPr lang="en-IN" sz="4000" dirty="0">
              <a:solidFill>
                <a:srgbClr val="FFFF00"/>
              </a:solidFill>
            </a:rPr>
            <a:t>3321</a:t>
          </a:r>
        </a:p>
      </dgm:t>
    </dgm:pt>
    <dgm:pt modelId="{34E1AF3D-DFC3-4228-A6F9-F09D53C5C422}" type="parTrans" cxnId="{E4C671D2-5D89-4A2C-8046-235216A93364}">
      <dgm:prSet/>
      <dgm:spPr/>
      <dgm:t>
        <a:bodyPr/>
        <a:lstStyle/>
        <a:p>
          <a:endParaRPr lang="en-IN"/>
        </a:p>
      </dgm:t>
    </dgm:pt>
    <dgm:pt modelId="{4763F90B-F377-4F74-B39E-228F5B37D7F0}" type="sibTrans" cxnId="{E4C671D2-5D89-4A2C-8046-235216A93364}">
      <dgm:prSet/>
      <dgm:spPr/>
      <dgm:t>
        <a:bodyPr/>
        <a:lstStyle/>
        <a:p>
          <a:endParaRPr lang="en-IN"/>
        </a:p>
      </dgm:t>
    </dgm:pt>
    <dgm:pt modelId="{67A17347-EF36-41D1-958E-2381EFD064D4}">
      <dgm:prSet phldrT="[Text]" custT="1"/>
      <dgm:spPr/>
      <dgm:t>
        <a:bodyPr/>
        <a:lstStyle/>
        <a:p>
          <a:r>
            <a:rPr lang="en-IN" sz="4000" dirty="0">
              <a:solidFill>
                <a:srgbClr val="FFFF00"/>
              </a:solidFill>
            </a:rPr>
            <a:t>4124</a:t>
          </a:r>
        </a:p>
      </dgm:t>
    </dgm:pt>
    <dgm:pt modelId="{95E9D477-0919-4BB5-B435-C9BAA3FDE514}" type="parTrans" cxnId="{A23DC456-2942-41C1-B4E1-6D2CA2AF70BE}">
      <dgm:prSet/>
      <dgm:spPr/>
      <dgm:t>
        <a:bodyPr/>
        <a:lstStyle/>
        <a:p>
          <a:endParaRPr lang="en-IN"/>
        </a:p>
      </dgm:t>
    </dgm:pt>
    <dgm:pt modelId="{3FDDA65B-A1C1-408D-B06F-4CFF954C9E0B}" type="sibTrans" cxnId="{A23DC456-2942-41C1-B4E1-6D2CA2AF70BE}">
      <dgm:prSet/>
      <dgm:spPr/>
      <dgm:t>
        <a:bodyPr/>
        <a:lstStyle/>
        <a:p>
          <a:endParaRPr lang="en-IN"/>
        </a:p>
      </dgm:t>
    </dgm:pt>
    <dgm:pt modelId="{4A01165C-82DB-4D26-B720-D453E823CFD8}" type="pres">
      <dgm:prSet presAssocID="{0621F7D4-FCA0-4668-BA2E-D3F7869F0630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79271203-1719-4741-AEDB-3399A4799E68}" type="pres">
      <dgm:prSet presAssocID="{AEAB9DAF-F0FA-41A8-A897-6598149AE587}" presName="Accent1" presStyleCnt="0"/>
      <dgm:spPr/>
    </dgm:pt>
    <dgm:pt modelId="{F4CA3841-4289-4486-89E9-158E665B5228}" type="pres">
      <dgm:prSet presAssocID="{AEAB9DAF-F0FA-41A8-A897-6598149AE587}" presName="Accent" presStyleLbl="node1" presStyleIdx="0" presStyleCnt="3" custLinFactNeighborX="-34072" custLinFactNeighborY="-8080"/>
      <dgm:spPr>
        <a:solidFill>
          <a:schemeClr val="bg2">
            <a:lumMod val="75000"/>
          </a:schemeClr>
        </a:solidFill>
      </dgm:spPr>
    </dgm:pt>
    <dgm:pt modelId="{7C003402-B9DC-433D-81BC-7F7ED9547CB1}" type="pres">
      <dgm:prSet presAssocID="{AEAB9DAF-F0FA-41A8-A897-6598149AE587}" presName="Parent1" presStyleLbl="revTx" presStyleIdx="0" presStyleCnt="3" custLinFactNeighborX="-68993" custLinFactNeighborY="-14491">
        <dgm:presLayoutVars>
          <dgm:chMax val="1"/>
          <dgm:chPref val="1"/>
          <dgm:bulletEnabled val="1"/>
        </dgm:presLayoutVars>
      </dgm:prSet>
      <dgm:spPr/>
    </dgm:pt>
    <dgm:pt modelId="{1F7899CB-1096-4362-8E1E-2F5CB223BF82}" type="pres">
      <dgm:prSet presAssocID="{62816DB5-9DE8-421E-9774-06E3DD0ACC62}" presName="Accent2" presStyleCnt="0"/>
      <dgm:spPr/>
    </dgm:pt>
    <dgm:pt modelId="{C7FB456C-6A14-42E9-9091-144B0B85146E}" type="pres">
      <dgm:prSet presAssocID="{62816DB5-9DE8-421E-9774-06E3DD0ACC62}" presName="Accent" presStyleLbl="node1" presStyleIdx="1" presStyleCnt="3" custLinFactNeighborX="-34072" custLinFactNeighborY="-8080"/>
      <dgm:spPr>
        <a:solidFill>
          <a:schemeClr val="bg2">
            <a:lumMod val="75000"/>
          </a:schemeClr>
        </a:solidFill>
      </dgm:spPr>
    </dgm:pt>
    <dgm:pt modelId="{66BA5B0D-73B7-4E94-A2F8-A3A96B698BEB}" type="pres">
      <dgm:prSet presAssocID="{62816DB5-9DE8-421E-9774-06E3DD0ACC62}" presName="Parent2" presStyleLbl="revTx" presStyleIdx="1" presStyleCnt="3" custLinFactNeighborX="-39014" custLinFactNeighborY="-24031">
        <dgm:presLayoutVars>
          <dgm:chMax val="1"/>
          <dgm:chPref val="1"/>
          <dgm:bulletEnabled val="1"/>
        </dgm:presLayoutVars>
      </dgm:prSet>
      <dgm:spPr/>
    </dgm:pt>
    <dgm:pt modelId="{22C4537C-ED29-49A9-8873-D747B887F33B}" type="pres">
      <dgm:prSet presAssocID="{67A17347-EF36-41D1-958E-2381EFD064D4}" presName="Accent3" presStyleCnt="0"/>
      <dgm:spPr/>
    </dgm:pt>
    <dgm:pt modelId="{FD0CBD28-6493-404C-A27D-5C6FF10E5369}" type="pres">
      <dgm:prSet presAssocID="{67A17347-EF36-41D1-958E-2381EFD064D4}" presName="Accent" presStyleLbl="node1" presStyleIdx="2" presStyleCnt="3" custLinFactNeighborX="-48274" custLinFactNeighborY="-9300"/>
      <dgm:spPr>
        <a:solidFill>
          <a:schemeClr val="bg2">
            <a:lumMod val="75000"/>
          </a:schemeClr>
        </a:solidFill>
      </dgm:spPr>
    </dgm:pt>
    <dgm:pt modelId="{8F385D9D-E414-4CB6-9D49-B438EFEDB67B}" type="pres">
      <dgm:prSet presAssocID="{67A17347-EF36-41D1-958E-2381EFD064D4}" presName="Parent3" presStyleLbl="revTx" presStyleIdx="2" presStyleCnt="3" custLinFactNeighborX="-77793" custLinFactNeighborY="-44413">
        <dgm:presLayoutVars>
          <dgm:chMax val="1"/>
          <dgm:chPref val="1"/>
          <dgm:bulletEnabled val="1"/>
        </dgm:presLayoutVars>
      </dgm:prSet>
      <dgm:spPr/>
    </dgm:pt>
  </dgm:ptLst>
  <dgm:cxnLst>
    <dgm:cxn modelId="{4FDEB968-DEB6-47A5-B56E-DB32AC421F35}" type="presOf" srcId="{0621F7D4-FCA0-4668-BA2E-D3F7869F0630}" destId="{4A01165C-82DB-4D26-B720-D453E823CFD8}" srcOrd="0" destOrd="0" presId="urn:microsoft.com/office/officeart/2009/layout/CircleArrowProcess"/>
    <dgm:cxn modelId="{1CB8C36D-E6D0-450D-9D3F-6990A1D3136C}" type="presOf" srcId="{AEAB9DAF-F0FA-41A8-A897-6598149AE587}" destId="{7C003402-B9DC-433D-81BC-7F7ED9547CB1}" srcOrd="0" destOrd="0" presId="urn:microsoft.com/office/officeart/2009/layout/CircleArrowProcess"/>
    <dgm:cxn modelId="{A23DC456-2942-41C1-B4E1-6D2CA2AF70BE}" srcId="{0621F7D4-FCA0-4668-BA2E-D3F7869F0630}" destId="{67A17347-EF36-41D1-958E-2381EFD064D4}" srcOrd="2" destOrd="0" parTransId="{95E9D477-0919-4BB5-B435-C9BAA3FDE514}" sibTransId="{3FDDA65B-A1C1-408D-B06F-4CFF954C9E0B}"/>
    <dgm:cxn modelId="{DECE9797-BDBB-4720-A3E5-5E4216048D25}" type="presOf" srcId="{62816DB5-9DE8-421E-9774-06E3DD0ACC62}" destId="{66BA5B0D-73B7-4E94-A2F8-A3A96B698BEB}" srcOrd="0" destOrd="0" presId="urn:microsoft.com/office/officeart/2009/layout/CircleArrowProcess"/>
    <dgm:cxn modelId="{3003F9CB-3394-43F5-893C-90F0088E6522}" type="presOf" srcId="{67A17347-EF36-41D1-958E-2381EFD064D4}" destId="{8F385D9D-E414-4CB6-9D49-B438EFEDB67B}" srcOrd="0" destOrd="0" presId="urn:microsoft.com/office/officeart/2009/layout/CircleArrowProcess"/>
    <dgm:cxn modelId="{E4C671D2-5D89-4A2C-8046-235216A93364}" srcId="{0621F7D4-FCA0-4668-BA2E-D3F7869F0630}" destId="{62816DB5-9DE8-421E-9774-06E3DD0ACC62}" srcOrd="1" destOrd="0" parTransId="{34E1AF3D-DFC3-4228-A6F9-F09D53C5C422}" sibTransId="{4763F90B-F377-4F74-B39E-228F5B37D7F0}"/>
    <dgm:cxn modelId="{5FD4DCFE-4852-4BC2-BFFF-DE3C37350857}" srcId="{0621F7D4-FCA0-4668-BA2E-D3F7869F0630}" destId="{AEAB9DAF-F0FA-41A8-A897-6598149AE587}" srcOrd="0" destOrd="0" parTransId="{838B90EF-6EA5-425C-ADC2-CEA9E82E0A94}" sibTransId="{DC12E087-E654-4259-A4F1-968FA9F8B30D}"/>
    <dgm:cxn modelId="{37DF017B-13BD-4E9F-BDE9-5C44DD0F3EA3}" type="presParOf" srcId="{4A01165C-82DB-4D26-B720-D453E823CFD8}" destId="{79271203-1719-4741-AEDB-3399A4799E68}" srcOrd="0" destOrd="0" presId="urn:microsoft.com/office/officeart/2009/layout/CircleArrowProcess"/>
    <dgm:cxn modelId="{C7EB9E66-4937-4239-A789-ADD75417603C}" type="presParOf" srcId="{79271203-1719-4741-AEDB-3399A4799E68}" destId="{F4CA3841-4289-4486-89E9-158E665B5228}" srcOrd="0" destOrd="0" presId="urn:microsoft.com/office/officeart/2009/layout/CircleArrowProcess"/>
    <dgm:cxn modelId="{8B288452-CBE1-443B-B1C2-F4CA8E8A78BB}" type="presParOf" srcId="{4A01165C-82DB-4D26-B720-D453E823CFD8}" destId="{7C003402-B9DC-433D-81BC-7F7ED9547CB1}" srcOrd="1" destOrd="0" presId="urn:microsoft.com/office/officeart/2009/layout/CircleArrowProcess"/>
    <dgm:cxn modelId="{A2BF8B3E-172C-4803-AAA1-2BDC34EA635D}" type="presParOf" srcId="{4A01165C-82DB-4D26-B720-D453E823CFD8}" destId="{1F7899CB-1096-4362-8E1E-2F5CB223BF82}" srcOrd="2" destOrd="0" presId="urn:microsoft.com/office/officeart/2009/layout/CircleArrowProcess"/>
    <dgm:cxn modelId="{81014277-EE50-4CC6-B6D9-6E56D4FB0855}" type="presParOf" srcId="{1F7899CB-1096-4362-8E1E-2F5CB223BF82}" destId="{C7FB456C-6A14-42E9-9091-144B0B85146E}" srcOrd="0" destOrd="0" presId="urn:microsoft.com/office/officeart/2009/layout/CircleArrowProcess"/>
    <dgm:cxn modelId="{2A0E2CDA-2E69-4755-A9AF-14352869FDE2}" type="presParOf" srcId="{4A01165C-82DB-4D26-B720-D453E823CFD8}" destId="{66BA5B0D-73B7-4E94-A2F8-A3A96B698BEB}" srcOrd="3" destOrd="0" presId="urn:microsoft.com/office/officeart/2009/layout/CircleArrowProcess"/>
    <dgm:cxn modelId="{E8B2E796-B39C-4C36-978B-12201ABC5D60}" type="presParOf" srcId="{4A01165C-82DB-4D26-B720-D453E823CFD8}" destId="{22C4537C-ED29-49A9-8873-D747B887F33B}" srcOrd="4" destOrd="0" presId="urn:microsoft.com/office/officeart/2009/layout/CircleArrowProcess"/>
    <dgm:cxn modelId="{51DDF2D7-7588-4F63-8D44-383A6F0B135A}" type="presParOf" srcId="{22C4537C-ED29-49A9-8873-D747B887F33B}" destId="{FD0CBD28-6493-404C-A27D-5C6FF10E5369}" srcOrd="0" destOrd="0" presId="urn:microsoft.com/office/officeart/2009/layout/CircleArrowProcess"/>
    <dgm:cxn modelId="{07953C13-B3D6-4473-A731-C5F891DE81B4}" type="presParOf" srcId="{4A01165C-82DB-4D26-B720-D453E823CFD8}" destId="{8F385D9D-E414-4CB6-9D49-B438EFEDB67B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279C1D2-CEBB-425C-9AFB-26FB286F45DC}" type="doc">
      <dgm:prSet loTypeId="urn:microsoft.com/office/officeart/2008/layout/HalfCircle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6558CA9E-13E3-462E-9526-9CD63C085AB1}">
      <dgm:prSet phldrT="[Text]"/>
      <dgm:spPr/>
      <dgm:t>
        <a:bodyPr/>
        <a:lstStyle/>
        <a:p>
          <a:r>
            <a:rPr lang="en-IN" dirty="0">
              <a:solidFill>
                <a:srgbClr val="FFFF00"/>
              </a:solidFill>
            </a:rPr>
            <a:t>ENT Evaluation</a:t>
          </a:r>
        </a:p>
      </dgm:t>
    </dgm:pt>
    <dgm:pt modelId="{B744A0F4-6FB5-413C-B877-1AD655B3C474}" type="parTrans" cxnId="{A35F3636-03AD-406A-BB18-AF3F7D6023FA}">
      <dgm:prSet/>
      <dgm:spPr/>
      <dgm:t>
        <a:bodyPr/>
        <a:lstStyle/>
        <a:p>
          <a:endParaRPr lang="en-IN"/>
        </a:p>
      </dgm:t>
    </dgm:pt>
    <dgm:pt modelId="{59065D95-6E8F-47A9-807E-2D1F65FBB939}" type="sibTrans" cxnId="{A35F3636-03AD-406A-BB18-AF3F7D6023FA}">
      <dgm:prSet/>
      <dgm:spPr/>
      <dgm:t>
        <a:bodyPr/>
        <a:lstStyle/>
        <a:p>
          <a:endParaRPr lang="en-IN"/>
        </a:p>
      </dgm:t>
    </dgm:pt>
    <dgm:pt modelId="{2B0AAA4E-9748-4734-93D3-833F4A8AA9E2}" type="asst">
      <dgm:prSet phldrT="[Text]" phldr="1"/>
      <dgm:spPr/>
      <dgm:t>
        <a:bodyPr/>
        <a:lstStyle/>
        <a:p>
          <a:endParaRPr lang="en-IN" dirty="0"/>
        </a:p>
      </dgm:t>
    </dgm:pt>
    <dgm:pt modelId="{2454EC9A-0223-4C44-8EBC-88DCFF5D84FE}" type="parTrans" cxnId="{70809033-4DE8-4D94-AD72-A125B1E7EFBB}">
      <dgm:prSet/>
      <dgm:spPr/>
      <dgm:t>
        <a:bodyPr/>
        <a:lstStyle/>
        <a:p>
          <a:endParaRPr lang="en-IN"/>
        </a:p>
      </dgm:t>
    </dgm:pt>
    <dgm:pt modelId="{B5A90523-A781-427E-A71C-A5A148ACD8D6}" type="sibTrans" cxnId="{70809033-4DE8-4D94-AD72-A125B1E7EFBB}">
      <dgm:prSet/>
      <dgm:spPr/>
      <dgm:t>
        <a:bodyPr/>
        <a:lstStyle/>
        <a:p>
          <a:endParaRPr lang="en-IN"/>
        </a:p>
      </dgm:t>
    </dgm:pt>
    <dgm:pt modelId="{F11D96DF-1B48-4608-9AC6-23DD174B7248}">
      <dgm:prSet phldrT="[Text]"/>
      <dgm:spPr/>
      <dgm:t>
        <a:bodyPr/>
        <a:lstStyle/>
        <a:p>
          <a:r>
            <a:rPr lang="en-IN" dirty="0">
              <a:solidFill>
                <a:srgbClr val="FF0000"/>
              </a:solidFill>
            </a:rPr>
            <a:t>  AIISH</a:t>
          </a:r>
        </a:p>
        <a:p>
          <a:r>
            <a:rPr lang="en-IN" dirty="0">
              <a:solidFill>
                <a:srgbClr val="FF0000"/>
              </a:solidFill>
            </a:rPr>
            <a:t> 23843</a:t>
          </a:r>
        </a:p>
      </dgm:t>
    </dgm:pt>
    <dgm:pt modelId="{FCAEFAC4-D291-4880-A98C-029144E7D03E}" type="parTrans" cxnId="{EDD2F28E-6036-4858-8D2B-121C04895E02}">
      <dgm:prSet/>
      <dgm:spPr/>
      <dgm:t>
        <a:bodyPr/>
        <a:lstStyle/>
        <a:p>
          <a:endParaRPr lang="en-IN"/>
        </a:p>
      </dgm:t>
    </dgm:pt>
    <dgm:pt modelId="{5AA8919C-ABAA-4D90-BBFF-5A6D15820B1D}" type="sibTrans" cxnId="{EDD2F28E-6036-4858-8D2B-121C04895E02}">
      <dgm:prSet/>
      <dgm:spPr/>
      <dgm:t>
        <a:bodyPr/>
        <a:lstStyle/>
        <a:p>
          <a:endParaRPr lang="en-IN"/>
        </a:p>
      </dgm:t>
    </dgm:pt>
    <dgm:pt modelId="{5E1EF90F-C04D-43EF-B4BF-F057C9787B67}">
      <dgm:prSet phldrT="[Text]"/>
      <dgm:spPr/>
      <dgm:t>
        <a:bodyPr/>
        <a:lstStyle/>
        <a:p>
          <a:r>
            <a:rPr lang="en-IN" dirty="0">
              <a:solidFill>
                <a:srgbClr val="FF0000"/>
              </a:solidFill>
            </a:rPr>
            <a:t>K.R. Hospital</a:t>
          </a:r>
        </a:p>
        <a:p>
          <a:r>
            <a:rPr lang="en-IN" dirty="0">
              <a:solidFill>
                <a:srgbClr val="FF0000"/>
              </a:solidFill>
            </a:rPr>
            <a:t>9960</a:t>
          </a:r>
        </a:p>
      </dgm:t>
    </dgm:pt>
    <dgm:pt modelId="{AC0080B2-B178-49B5-9818-371CD5B2C914}" type="parTrans" cxnId="{B765096C-9880-416B-A359-EF1B3690DEEF}">
      <dgm:prSet/>
      <dgm:spPr/>
      <dgm:t>
        <a:bodyPr/>
        <a:lstStyle/>
        <a:p>
          <a:endParaRPr lang="en-IN"/>
        </a:p>
      </dgm:t>
    </dgm:pt>
    <dgm:pt modelId="{07F6C9B3-F6DB-4AC6-9DC3-FE84CD7702EE}" type="sibTrans" cxnId="{B765096C-9880-416B-A359-EF1B3690DEEF}">
      <dgm:prSet/>
      <dgm:spPr/>
      <dgm:t>
        <a:bodyPr/>
        <a:lstStyle/>
        <a:p>
          <a:endParaRPr lang="en-IN"/>
        </a:p>
      </dgm:t>
    </dgm:pt>
    <dgm:pt modelId="{A5E79985-16AA-466B-A3EF-DB461F110006}">
      <dgm:prSet phldrT="[Text]" custT="1"/>
      <dgm:spPr/>
      <dgm:t>
        <a:bodyPr/>
        <a:lstStyle/>
        <a:p>
          <a:r>
            <a:rPr lang="en-IN" sz="2800" dirty="0">
              <a:solidFill>
                <a:srgbClr val="FF0000"/>
              </a:solidFill>
            </a:rPr>
            <a:t>Surgery</a:t>
          </a:r>
        </a:p>
        <a:p>
          <a:r>
            <a:rPr lang="en-IN" sz="2100" dirty="0">
              <a:solidFill>
                <a:srgbClr val="FF0000"/>
              </a:solidFill>
            </a:rPr>
            <a:t>Major-87</a:t>
          </a:r>
        </a:p>
        <a:p>
          <a:r>
            <a:rPr lang="en-IN" sz="2100" dirty="0">
              <a:solidFill>
                <a:srgbClr val="FF0000"/>
              </a:solidFill>
            </a:rPr>
            <a:t>Major-280</a:t>
          </a:r>
        </a:p>
      </dgm:t>
    </dgm:pt>
    <dgm:pt modelId="{73BEB52E-F26F-4482-8E5C-69C55127ACEA}" type="sibTrans" cxnId="{12029B62-1D1A-458E-A0C2-BA764BB3BA60}">
      <dgm:prSet/>
      <dgm:spPr/>
      <dgm:t>
        <a:bodyPr/>
        <a:lstStyle/>
        <a:p>
          <a:endParaRPr lang="en-IN"/>
        </a:p>
      </dgm:t>
    </dgm:pt>
    <dgm:pt modelId="{0A637CF2-F344-4BC3-B352-290D22CDC4C2}" type="parTrans" cxnId="{12029B62-1D1A-458E-A0C2-BA764BB3BA60}">
      <dgm:prSet/>
      <dgm:spPr/>
      <dgm:t>
        <a:bodyPr/>
        <a:lstStyle/>
        <a:p>
          <a:endParaRPr lang="en-IN"/>
        </a:p>
      </dgm:t>
    </dgm:pt>
    <dgm:pt modelId="{6440C4AE-408E-4DEB-8E01-81A2CC67EC0F}" type="pres">
      <dgm:prSet presAssocID="{6279C1D2-CEBB-425C-9AFB-26FB286F45DC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83570620-16DF-4DA6-BFBD-8C95DE9FF40F}" type="pres">
      <dgm:prSet presAssocID="{6558CA9E-13E3-462E-9526-9CD63C085AB1}" presName="hierRoot1" presStyleCnt="0">
        <dgm:presLayoutVars>
          <dgm:hierBranch val="init"/>
        </dgm:presLayoutVars>
      </dgm:prSet>
      <dgm:spPr/>
    </dgm:pt>
    <dgm:pt modelId="{B426BBA1-7DB5-44DE-AC35-5476D8C7DC49}" type="pres">
      <dgm:prSet presAssocID="{6558CA9E-13E3-462E-9526-9CD63C085AB1}" presName="rootComposite1" presStyleCnt="0"/>
      <dgm:spPr/>
    </dgm:pt>
    <dgm:pt modelId="{BA8BD7B1-572B-4668-B52A-8648A4B9F840}" type="pres">
      <dgm:prSet presAssocID="{6558CA9E-13E3-462E-9526-9CD63C085AB1}" presName="rootText1" presStyleLbl="alignAcc1" presStyleIdx="0" presStyleCnt="0">
        <dgm:presLayoutVars>
          <dgm:chPref val="3"/>
        </dgm:presLayoutVars>
      </dgm:prSet>
      <dgm:spPr/>
    </dgm:pt>
    <dgm:pt modelId="{4216137B-85DB-4F4A-A570-B3B35C74F24C}" type="pres">
      <dgm:prSet presAssocID="{6558CA9E-13E3-462E-9526-9CD63C085AB1}" presName="topArc1" presStyleLbl="parChTrans1D1" presStyleIdx="0" presStyleCnt="10"/>
      <dgm:spPr/>
    </dgm:pt>
    <dgm:pt modelId="{2222B8C1-7363-417E-8552-98A79A89E977}" type="pres">
      <dgm:prSet presAssocID="{6558CA9E-13E3-462E-9526-9CD63C085AB1}" presName="bottomArc1" presStyleLbl="parChTrans1D1" presStyleIdx="1" presStyleCnt="10"/>
      <dgm:spPr/>
    </dgm:pt>
    <dgm:pt modelId="{DEBCD0B7-B8B7-478C-A3B8-B0DAAF024B1B}" type="pres">
      <dgm:prSet presAssocID="{6558CA9E-13E3-462E-9526-9CD63C085AB1}" presName="topConnNode1" presStyleLbl="node1" presStyleIdx="0" presStyleCnt="0"/>
      <dgm:spPr/>
    </dgm:pt>
    <dgm:pt modelId="{A7604667-2EC0-40CC-AE4B-1C6867E0439A}" type="pres">
      <dgm:prSet presAssocID="{6558CA9E-13E3-462E-9526-9CD63C085AB1}" presName="hierChild2" presStyleCnt="0"/>
      <dgm:spPr/>
    </dgm:pt>
    <dgm:pt modelId="{FB31BA69-FDC8-4C30-9C72-B820A295B405}" type="pres">
      <dgm:prSet presAssocID="{FCAEFAC4-D291-4880-A98C-029144E7D03E}" presName="Name28" presStyleLbl="parChTrans1D2" presStyleIdx="0" presStyleCnt="4"/>
      <dgm:spPr/>
    </dgm:pt>
    <dgm:pt modelId="{AEE150F2-2CA5-4797-80CC-F4E26ECF5710}" type="pres">
      <dgm:prSet presAssocID="{F11D96DF-1B48-4608-9AC6-23DD174B7248}" presName="hierRoot2" presStyleCnt="0">
        <dgm:presLayoutVars>
          <dgm:hierBranch val="init"/>
        </dgm:presLayoutVars>
      </dgm:prSet>
      <dgm:spPr/>
    </dgm:pt>
    <dgm:pt modelId="{3BC19DD0-1047-4B0B-B9A8-D5664B8783E5}" type="pres">
      <dgm:prSet presAssocID="{F11D96DF-1B48-4608-9AC6-23DD174B7248}" presName="rootComposite2" presStyleCnt="0"/>
      <dgm:spPr/>
    </dgm:pt>
    <dgm:pt modelId="{F574AAAB-5F26-4DD0-9B3E-DF1759750373}" type="pres">
      <dgm:prSet presAssocID="{F11D96DF-1B48-4608-9AC6-23DD174B7248}" presName="rootText2" presStyleLbl="alignAcc1" presStyleIdx="0" presStyleCnt="0" custScaleX="110486" custScaleY="148149" custLinFactNeighborX="16018" custLinFactNeighborY="-17120">
        <dgm:presLayoutVars>
          <dgm:chPref val="3"/>
        </dgm:presLayoutVars>
      </dgm:prSet>
      <dgm:spPr/>
    </dgm:pt>
    <dgm:pt modelId="{A01C27CA-D7DC-49FB-8D71-E69DF65CDEA1}" type="pres">
      <dgm:prSet presAssocID="{F11D96DF-1B48-4608-9AC6-23DD174B7248}" presName="topArc2" presStyleLbl="parChTrans1D1" presStyleIdx="2" presStyleCnt="10"/>
      <dgm:spPr/>
    </dgm:pt>
    <dgm:pt modelId="{D3315785-3F54-40FE-97B5-4AB3AA5B6837}" type="pres">
      <dgm:prSet presAssocID="{F11D96DF-1B48-4608-9AC6-23DD174B7248}" presName="bottomArc2" presStyleLbl="parChTrans1D1" presStyleIdx="3" presStyleCnt="10"/>
      <dgm:spPr/>
    </dgm:pt>
    <dgm:pt modelId="{5537FE5D-4EFB-44D1-BC7C-5C7C2E76330F}" type="pres">
      <dgm:prSet presAssocID="{F11D96DF-1B48-4608-9AC6-23DD174B7248}" presName="topConnNode2" presStyleLbl="node2" presStyleIdx="0" presStyleCnt="0"/>
      <dgm:spPr/>
    </dgm:pt>
    <dgm:pt modelId="{49AA7A88-E5B0-4BFC-820B-BE742F9BD83B}" type="pres">
      <dgm:prSet presAssocID="{F11D96DF-1B48-4608-9AC6-23DD174B7248}" presName="hierChild4" presStyleCnt="0"/>
      <dgm:spPr/>
    </dgm:pt>
    <dgm:pt modelId="{2070336C-B609-4A96-8C4F-57EC8B9AF013}" type="pres">
      <dgm:prSet presAssocID="{F11D96DF-1B48-4608-9AC6-23DD174B7248}" presName="hierChild5" presStyleCnt="0"/>
      <dgm:spPr/>
    </dgm:pt>
    <dgm:pt modelId="{B313B67D-40BE-4076-AFF3-A91BD2AD0F61}" type="pres">
      <dgm:prSet presAssocID="{AC0080B2-B178-49B5-9818-371CD5B2C914}" presName="Name28" presStyleLbl="parChTrans1D2" presStyleIdx="1" presStyleCnt="4"/>
      <dgm:spPr/>
    </dgm:pt>
    <dgm:pt modelId="{C065251B-4DA7-463B-9972-BDEA415B94A0}" type="pres">
      <dgm:prSet presAssocID="{5E1EF90F-C04D-43EF-B4BF-F057C9787B67}" presName="hierRoot2" presStyleCnt="0">
        <dgm:presLayoutVars>
          <dgm:hierBranch val="init"/>
        </dgm:presLayoutVars>
      </dgm:prSet>
      <dgm:spPr/>
    </dgm:pt>
    <dgm:pt modelId="{5378A72F-A24B-4926-8BD2-699F260E144C}" type="pres">
      <dgm:prSet presAssocID="{5E1EF90F-C04D-43EF-B4BF-F057C9787B67}" presName="rootComposite2" presStyleCnt="0"/>
      <dgm:spPr/>
    </dgm:pt>
    <dgm:pt modelId="{B86E9E27-AAB7-48D1-BFAF-B54FD230E83F}" type="pres">
      <dgm:prSet presAssocID="{5E1EF90F-C04D-43EF-B4BF-F057C9787B67}" presName="rootText2" presStyleLbl="alignAcc1" presStyleIdx="0" presStyleCnt="0" custScaleX="116877" custScaleY="179791" custLinFactNeighborY="-22644">
        <dgm:presLayoutVars>
          <dgm:chPref val="3"/>
        </dgm:presLayoutVars>
      </dgm:prSet>
      <dgm:spPr/>
    </dgm:pt>
    <dgm:pt modelId="{0091FCC6-F96E-4250-9D7D-5233CE03EF6B}" type="pres">
      <dgm:prSet presAssocID="{5E1EF90F-C04D-43EF-B4BF-F057C9787B67}" presName="topArc2" presStyleLbl="parChTrans1D1" presStyleIdx="4" presStyleCnt="10"/>
      <dgm:spPr/>
    </dgm:pt>
    <dgm:pt modelId="{BEA4A849-52D1-4556-A6C3-B5C514C941FA}" type="pres">
      <dgm:prSet presAssocID="{5E1EF90F-C04D-43EF-B4BF-F057C9787B67}" presName="bottomArc2" presStyleLbl="parChTrans1D1" presStyleIdx="5" presStyleCnt="10"/>
      <dgm:spPr/>
    </dgm:pt>
    <dgm:pt modelId="{A267A318-0C77-493F-A61B-282F6FE6A7B8}" type="pres">
      <dgm:prSet presAssocID="{5E1EF90F-C04D-43EF-B4BF-F057C9787B67}" presName="topConnNode2" presStyleLbl="node2" presStyleIdx="0" presStyleCnt="0"/>
      <dgm:spPr/>
    </dgm:pt>
    <dgm:pt modelId="{F2FC5706-C066-4273-9F4A-471FE3F23CCA}" type="pres">
      <dgm:prSet presAssocID="{5E1EF90F-C04D-43EF-B4BF-F057C9787B67}" presName="hierChild4" presStyleCnt="0"/>
      <dgm:spPr/>
    </dgm:pt>
    <dgm:pt modelId="{8DD49037-7E21-489B-8996-F30022A5EF15}" type="pres">
      <dgm:prSet presAssocID="{5E1EF90F-C04D-43EF-B4BF-F057C9787B67}" presName="hierChild5" presStyleCnt="0"/>
      <dgm:spPr/>
    </dgm:pt>
    <dgm:pt modelId="{8DA22174-EBB6-4C22-9674-096D76ADC54F}" type="pres">
      <dgm:prSet presAssocID="{0A637CF2-F344-4BC3-B352-290D22CDC4C2}" presName="Name28" presStyleLbl="parChTrans1D2" presStyleIdx="2" presStyleCnt="4"/>
      <dgm:spPr/>
    </dgm:pt>
    <dgm:pt modelId="{ADDCC09F-FE89-41E1-8B9F-46C9AEAFF008}" type="pres">
      <dgm:prSet presAssocID="{A5E79985-16AA-466B-A3EF-DB461F110006}" presName="hierRoot2" presStyleCnt="0">
        <dgm:presLayoutVars>
          <dgm:hierBranch val="init"/>
        </dgm:presLayoutVars>
      </dgm:prSet>
      <dgm:spPr/>
    </dgm:pt>
    <dgm:pt modelId="{08EA6D5A-660B-44B9-AAAB-03FDAFA081C0}" type="pres">
      <dgm:prSet presAssocID="{A5E79985-16AA-466B-A3EF-DB461F110006}" presName="rootComposite2" presStyleCnt="0"/>
      <dgm:spPr/>
    </dgm:pt>
    <dgm:pt modelId="{7C4DD90A-9189-4B43-B73B-E6E6BE2705EE}" type="pres">
      <dgm:prSet presAssocID="{A5E79985-16AA-466B-A3EF-DB461F110006}" presName="rootText2" presStyleLbl="alignAcc1" presStyleIdx="0" presStyleCnt="0" custScaleX="116058" custScaleY="148149" custLinFactNeighborX="-12202" custLinFactNeighborY="-9026">
        <dgm:presLayoutVars>
          <dgm:chPref val="3"/>
        </dgm:presLayoutVars>
      </dgm:prSet>
      <dgm:spPr/>
    </dgm:pt>
    <dgm:pt modelId="{40BB3128-7585-4CCA-9556-9B8FFF25B85A}" type="pres">
      <dgm:prSet presAssocID="{A5E79985-16AA-466B-A3EF-DB461F110006}" presName="topArc2" presStyleLbl="parChTrans1D1" presStyleIdx="6" presStyleCnt="10"/>
      <dgm:spPr/>
    </dgm:pt>
    <dgm:pt modelId="{DB78DECE-6E89-4DFC-83A3-1A745BB0C455}" type="pres">
      <dgm:prSet presAssocID="{A5E79985-16AA-466B-A3EF-DB461F110006}" presName="bottomArc2" presStyleLbl="parChTrans1D1" presStyleIdx="7" presStyleCnt="10"/>
      <dgm:spPr/>
    </dgm:pt>
    <dgm:pt modelId="{C173FCD2-1270-4838-A962-D45B46F3152B}" type="pres">
      <dgm:prSet presAssocID="{A5E79985-16AA-466B-A3EF-DB461F110006}" presName="topConnNode2" presStyleLbl="node2" presStyleIdx="0" presStyleCnt="0"/>
      <dgm:spPr/>
    </dgm:pt>
    <dgm:pt modelId="{F525ED38-22BF-472C-9B6E-0B2B505F67DD}" type="pres">
      <dgm:prSet presAssocID="{A5E79985-16AA-466B-A3EF-DB461F110006}" presName="hierChild4" presStyleCnt="0"/>
      <dgm:spPr/>
    </dgm:pt>
    <dgm:pt modelId="{9DAE58F9-F86A-4CF4-8DC1-486588A95038}" type="pres">
      <dgm:prSet presAssocID="{A5E79985-16AA-466B-A3EF-DB461F110006}" presName="hierChild5" presStyleCnt="0"/>
      <dgm:spPr/>
    </dgm:pt>
    <dgm:pt modelId="{0A6AE50C-70E4-445E-BAD0-9E78C863824E}" type="pres">
      <dgm:prSet presAssocID="{6558CA9E-13E3-462E-9526-9CD63C085AB1}" presName="hierChild3" presStyleCnt="0"/>
      <dgm:spPr/>
    </dgm:pt>
    <dgm:pt modelId="{655BE3BC-26F8-4146-BC11-2016846B0E3A}" type="pres">
      <dgm:prSet presAssocID="{2454EC9A-0223-4C44-8EBC-88DCFF5D84FE}" presName="Name101" presStyleLbl="parChTrans1D2" presStyleIdx="3" presStyleCnt="4"/>
      <dgm:spPr/>
    </dgm:pt>
    <dgm:pt modelId="{E8F060E6-4B00-4686-AAD4-3440FAF2D7DA}" type="pres">
      <dgm:prSet presAssocID="{2B0AAA4E-9748-4734-93D3-833F4A8AA9E2}" presName="hierRoot3" presStyleCnt="0">
        <dgm:presLayoutVars>
          <dgm:hierBranch val="init"/>
        </dgm:presLayoutVars>
      </dgm:prSet>
      <dgm:spPr/>
    </dgm:pt>
    <dgm:pt modelId="{A39C981B-7695-4387-9267-557B2E487606}" type="pres">
      <dgm:prSet presAssocID="{2B0AAA4E-9748-4734-93D3-833F4A8AA9E2}" presName="rootComposite3" presStyleCnt="0"/>
      <dgm:spPr/>
    </dgm:pt>
    <dgm:pt modelId="{2A2EBBA5-F129-4DEB-BF0C-144182173F0D}" type="pres">
      <dgm:prSet presAssocID="{2B0AAA4E-9748-4734-93D3-833F4A8AA9E2}" presName="rootText3" presStyleLbl="alignAcc1" presStyleIdx="0" presStyleCnt="0" custFlipVert="1" custScaleX="27477" custScaleY="5135">
        <dgm:presLayoutVars>
          <dgm:chPref val="3"/>
        </dgm:presLayoutVars>
      </dgm:prSet>
      <dgm:spPr/>
    </dgm:pt>
    <dgm:pt modelId="{13C7DA9B-12E9-4D6C-99C5-7F6D4E180910}" type="pres">
      <dgm:prSet presAssocID="{2B0AAA4E-9748-4734-93D3-833F4A8AA9E2}" presName="topArc3" presStyleLbl="parChTrans1D1" presStyleIdx="8" presStyleCnt="10"/>
      <dgm:spPr/>
    </dgm:pt>
    <dgm:pt modelId="{8B02AB7B-C062-48B3-9171-BCF171E9B14F}" type="pres">
      <dgm:prSet presAssocID="{2B0AAA4E-9748-4734-93D3-833F4A8AA9E2}" presName="bottomArc3" presStyleLbl="parChTrans1D1" presStyleIdx="9" presStyleCnt="10"/>
      <dgm:spPr/>
    </dgm:pt>
    <dgm:pt modelId="{53C9821D-7817-4723-82AD-A60E40D0FBC1}" type="pres">
      <dgm:prSet presAssocID="{2B0AAA4E-9748-4734-93D3-833F4A8AA9E2}" presName="topConnNode3" presStyleLbl="asst1" presStyleIdx="0" presStyleCnt="0"/>
      <dgm:spPr/>
    </dgm:pt>
    <dgm:pt modelId="{5A64D0D4-2107-4B0C-9305-49ECAC202474}" type="pres">
      <dgm:prSet presAssocID="{2B0AAA4E-9748-4734-93D3-833F4A8AA9E2}" presName="hierChild6" presStyleCnt="0"/>
      <dgm:spPr/>
    </dgm:pt>
    <dgm:pt modelId="{E7944ED6-3DDA-4024-B33B-5DDB899C11B1}" type="pres">
      <dgm:prSet presAssocID="{2B0AAA4E-9748-4734-93D3-833F4A8AA9E2}" presName="hierChild7" presStyleCnt="0"/>
      <dgm:spPr/>
    </dgm:pt>
  </dgm:ptLst>
  <dgm:cxnLst>
    <dgm:cxn modelId="{1822300C-4066-45CE-B970-BB3DA088CB57}" type="presOf" srcId="{FCAEFAC4-D291-4880-A98C-029144E7D03E}" destId="{FB31BA69-FDC8-4C30-9C72-B820A295B405}" srcOrd="0" destOrd="0" presId="urn:microsoft.com/office/officeart/2008/layout/HalfCircleOrganizationChart"/>
    <dgm:cxn modelId="{70809033-4DE8-4D94-AD72-A125B1E7EFBB}" srcId="{6558CA9E-13E3-462E-9526-9CD63C085AB1}" destId="{2B0AAA4E-9748-4734-93D3-833F4A8AA9E2}" srcOrd="0" destOrd="0" parTransId="{2454EC9A-0223-4C44-8EBC-88DCFF5D84FE}" sibTransId="{B5A90523-A781-427E-A71C-A5A148ACD8D6}"/>
    <dgm:cxn modelId="{A35F3636-03AD-406A-BB18-AF3F7D6023FA}" srcId="{6279C1D2-CEBB-425C-9AFB-26FB286F45DC}" destId="{6558CA9E-13E3-462E-9526-9CD63C085AB1}" srcOrd="0" destOrd="0" parTransId="{B744A0F4-6FB5-413C-B877-1AD655B3C474}" sibTransId="{59065D95-6E8F-47A9-807E-2D1F65FBB939}"/>
    <dgm:cxn modelId="{12029B62-1D1A-458E-A0C2-BA764BB3BA60}" srcId="{6558CA9E-13E3-462E-9526-9CD63C085AB1}" destId="{A5E79985-16AA-466B-A3EF-DB461F110006}" srcOrd="3" destOrd="0" parTransId="{0A637CF2-F344-4BC3-B352-290D22CDC4C2}" sibTransId="{73BEB52E-F26F-4482-8E5C-69C55127ACEA}"/>
    <dgm:cxn modelId="{15CFF765-22D4-4BA2-95BB-3B3B20CF9AE0}" type="presOf" srcId="{F11D96DF-1B48-4608-9AC6-23DD174B7248}" destId="{F574AAAB-5F26-4DD0-9B3E-DF1759750373}" srcOrd="0" destOrd="0" presId="urn:microsoft.com/office/officeart/2008/layout/HalfCircleOrganizationChart"/>
    <dgm:cxn modelId="{474D546B-9979-4080-83BE-C34C6AA12737}" type="presOf" srcId="{5E1EF90F-C04D-43EF-B4BF-F057C9787B67}" destId="{A267A318-0C77-493F-A61B-282F6FE6A7B8}" srcOrd="1" destOrd="0" presId="urn:microsoft.com/office/officeart/2008/layout/HalfCircleOrganizationChart"/>
    <dgm:cxn modelId="{6C0FC44B-40A3-4770-903A-CF74255C1D4C}" type="presOf" srcId="{2B0AAA4E-9748-4734-93D3-833F4A8AA9E2}" destId="{53C9821D-7817-4723-82AD-A60E40D0FBC1}" srcOrd="1" destOrd="0" presId="urn:microsoft.com/office/officeart/2008/layout/HalfCircleOrganizationChart"/>
    <dgm:cxn modelId="{B765096C-9880-416B-A359-EF1B3690DEEF}" srcId="{6558CA9E-13E3-462E-9526-9CD63C085AB1}" destId="{5E1EF90F-C04D-43EF-B4BF-F057C9787B67}" srcOrd="2" destOrd="0" parTransId="{AC0080B2-B178-49B5-9818-371CD5B2C914}" sibTransId="{07F6C9B3-F6DB-4AC6-9DC3-FE84CD7702EE}"/>
    <dgm:cxn modelId="{323CAD53-E8AA-4516-BE8F-240CC81646F0}" type="presOf" srcId="{AC0080B2-B178-49B5-9818-371CD5B2C914}" destId="{B313B67D-40BE-4076-AFF3-A91BD2AD0F61}" srcOrd="0" destOrd="0" presId="urn:microsoft.com/office/officeart/2008/layout/HalfCircleOrganizationChart"/>
    <dgm:cxn modelId="{70930B77-5252-4C8B-8EE7-282FEDCB82AC}" type="presOf" srcId="{6558CA9E-13E3-462E-9526-9CD63C085AB1}" destId="{DEBCD0B7-B8B7-478C-A3B8-B0DAAF024B1B}" srcOrd="1" destOrd="0" presId="urn:microsoft.com/office/officeart/2008/layout/HalfCircleOrganizationChart"/>
    <dgm:cxn modelId="{E506C279-AA56-4526-A53D-4F0222871E86}" type="presOf" srcId="{5E1EF90F-C04D-43EF-B4BF-F057C9787B67}" destId="{B86E9E27-AAB7-48D1-BFAF-B54FD230E83F}" srcOrd="0" destOrd="0" presId="urn:microsoft.com/office/officeart/2008/layout/HalfCircleOrganizationChart"/>
    <dgm:cxn modelId="{FF05488A-BAD6-4995-9D12-03B328B0C408}" type="presOf" srcId="{0A637CF2-F344-4BC3-B352-290D22CDC4C2}" destId="{8DA22174-EBB6-4C22-9674-096D76ADC54F}" srcOrd="0" destOrd="0" presId="urn:microsoft.com/office/officeart/2008/layout/HalfCircleOrganizationChart"/>
    <dgm:cxn modelId="{93C3878A-2151-4CD9-A1BA-EB3C2E3D9271}" type="presOf" srcId="{A5E79985-16AA-466B-A3EF-DB461F110006}" destId="{C173FCD2-1270-4838-A962-D45B46F3152B}" srcOrd="1" destOrd="0" presId="urn:microsoft.com/office/officeart/2008/layout/HalfCircleOrganizationChart"/>
    <dgm:cxn modelId="{EDD2F28E-6036-4858-8D2B-121C04895E02}" srcId="{6558CA9E-13E3-462E-9526-9CD63C085AB1}" destId="{F11D96DF-1B48-4608-9AC6-23DD174B7248}" srcOrd="1" destOrd="0" parTransId="{FCAEFAC4-D291-4880-A98C-029144E7D03E}" sibTransId="{5AA8919C-ABAA-4D90-BBFF-5A6D15820B1D}"/>
    <dgm:cxn modelId="{3CE8F7A3-FCEF-4152-A9FD-1D039CC3CED8}" type="presOf" srcId="{2454EC9A-0223-4C44-8EBC-88DCFF5D84FE}" destId="{655BE3BC-26F8-4146-BC11-2016846B0E3A}" srcOrd="0" destOrd="0" presId="urn:microsoft.com/office/officeart/2008/layout/HalfCircleOrganizationChart"/>
    <dgm:cxn modelId="{633918B0-D559-48C6-964F-C16DF87BBA60}" type="presOf" srcId="{F11D96DF-1B48-4608-9AC6-23DD174B7248}" destId="{5537FE5D-4EFB-44D1-BC7C-5C7C2E76330F}" srcOrd="1" destOrd="0" presId="urn:microsoft.com/office/officeart/2008/layout/HalfCircleOrganizationChart"/>
    <dgm:cxn modelId="{651CEEB4-E8D8-4EF5-A203-858520CCF162}" type="presOf" srcId="{A5E79985-16AA-466B-A3EF-DB461F110006}" destId="{7C4DD90A-9189-4B43-B73B-E6E6BE2705EE}" srcOrd="0" destOrd="0" presId="urn:microsoft.com/office/officeart/2008/layout/HalfCircleOrganizationChart"/>
    <dgm:cxn modelId="{158AD8B6-7B4A-4301-92F6-560945E8F3CA}" type="presOf" srcId="{6558CA9E-13E3-462E-9526-9CD63C085AB1}" destId="{BA8BD7B1-572B-4668-B52A-8648A4B9F840}" srcOrd="0" destOrd="0" presId="urn:microsoft.com/office/officeart/2008/layout/HalfCircleOrganizationChart"/>
    <dgm:cxn modelId="{45FA51DB-919B-4068-B2A7-E6C60B14085B}" type="presOf" srcId="{6279C1D2-CEBB-425C-9AFB-26FB286F45DC}" destId="{6440C4AE-408E-4DEB-8E01-81A2CC67EC0F}" srcOrd="0" destOrd="0" presId="urn:microsoft.com/office/officeart/2008/layout/HalfCircleOrganizationChart"/>
    <dgm:cxn modelId="{CCD4E4DE-18DC-45E3-A33E-87A8064C764C}" type="presOf" srcId="{2B0AAA4E-9748-4734-93D3-833F4A8AA9E2}" destId="{2A2EBBA5-F129-4DEB-BF0C-144182173F0D}" srcOrd="0" destOrd="0" presId="urn:microsoft.com/office/officeart/2008/layout/HalfCircleOrganizationChart"/>
    <dgm:cxn modelId="{388D498E-60CF-45AE-BAD5-4B94BCD73108}" type="presParOf" srcId="{6440C4AE-408E-4DEB-8E01-81A2CC67EC0F}" destId="{83570620-16DF-4DA6-BFBD-8C95DE9FF40F}" srcOrd="0" destOrd="0" presId="urn:microsoft.com/office/officeart/2008/layout/HalfCircleOrganizationChart"/>
    <dgm:cxn modelId="{1A5421A5-64EC-43AE-939C-3CEAAC94201D}" type="presParOf" srcId="{83570620-16DF-4DA6-BFBD-8C95DE9FF40F}" destId="{B426BBA1-7DB5-44DE-AC35-5476D8C7DC49}" srcOrd="0" destOrd="0" presId="urn:microsoft.com/office/officeart/2008/layout/HalfCircleOrganizationChart"/>
    <dgm:cxn modelId="{2DCB3A2E-9325-49CC-ADCA-703FC86D5DFD}" type="presParOf" srcId="{B426BBA1-7DB5-44DE-AC35-5476D8C7DC49}" destId="{BA8BD7B1-572B-4668-B52A-8648A4B9F840}" srcOrd="0" destOrd="0" presId="urn:microsoft.com/office/officeart/2008/layout/HalfCircleOrganizationChart"/>
    <dgm:cxn modelId="{1F2067C9-36B3-4C11-B27F-EE5573290BC7}" type="presParOf" srcId="{B426BBA1-7DB5-44DE-AC35-5476D8C7DC49}" destId="{4216137B-85DB-4F4A-A570-B3B35C74F24C}" srcOrd="1" destOrd="0" presId="urn:microsoft.com/office/officeart/2008/layout/HalfCircleOrganizationChart"/>
    <dgm:cxn modelId="{E3B131CD-5045-4C40-81D4-A9A207D8BAAA}" type="presParOf" srcId="{B426BBA1-7DB5-44DE-AC35-5476D8C7DC49}" destId="{2222B8C1-7363-417E-8552-98A79A89E977}" srcOrd="2" destOrd="0" presId="urn:microsoft.com/office/officeart/2008/layout/HalfCircleOrganizationChart"/>
    <dgm:cxn modelId="{9348EBE1-F4F6-438D-ABF3-793EC506A97F}" type="presParOf" srcId="{B426BBA1-7DB5-44DE-AC35-5476D8C7DC49}" destId="{DEBCD0B7-B8B7-478C-A3B8-B0DAAF024B1B}" srcOrd="3" destOrd="0" presId="urn:microsoft.com/office/officeart/2008/layout/HalfCircleOrganizationChart"/>
    <dgm:cxn modelId="{FA7C455F-DB6B-425A-B5CF-E45D0B1A8716}" type="presParOf" srcId="{83570620-16DF-4DA6-BFBD-8C95DE9FF40F}" destId="{A7604667-2EC0-40CC-AE4B-1C6867E0439A}" srcOrd="1" destOrd="0" presId="urn:microsoft.com/office/officeart/2008/layout/HalfCircleOrganizationChart"/>
    <dgm:cxn modelId="{4C935679-96A6-43FC-96C7-BA403C54FD11}" type="presParOf" srcId="{A7604667-2EC0-40CC-AE4B-1C6867E0439A}" destId="{FB31BA69-FDC8-4C30-9C72-B820A295B405}" srcOrd="0" destOrd="0" presId="urn:microsoft.com/office/officeart/2008/layout/HalfCircleOrganizationChart"/>
    <dgm:cxn modelId="{E903BE9C-4A3E-4D3D-81F3-5181A19C1D00}" type="presParOf" srcId="{A7604667-2EC0-40CC-AE4B-1C6867E0439A}" destId="{AEE150F2-2CA5-4797-80CC-F4E26ECF5710}" srcOrd="1" destOrd="0" presId="urn:microsoft.com/office/officeart/2008/layout/HalfCircleOrganizationChart"/>
    <dgm:cxn modelId="{25C529C6-FBE4-44A6-8220-9E392D6C7BB3}" type="presParOf" srcId="{AEE150F2-2CA5-4797-80CC-F4E26ECF5710}" destId="{3BC19DD0-1047-4B0B-B9A8-D5664B8783E5}" srcOrd="0" destOrd="0" presId="urn:microsoft.com/office/officeart/2008/layout/HalfCircleOrganizationChart"/>
    <dgm:cxn modelId="{DD59C3DB-4709-44DA-95B2-EACC7C6A9FA9}" type="presParOf" srcId="{3BC19DD0-1047-4B0B-B9A8-D5664B8783E5}" destId="{F574AAAB-5F26-4DD0-9B3E-DF1759750373}" srcOrd="0" destOrd="0" presId="urn:microsoft.com/office/officeart/2008/layout/HalfCircleOrganizationChart"/>
    <dgm:cxn modelId="{01BB38FD-1DA5-4FC7-8F35-F49FEB5C21CB}" type="presParOf" srcId="{3BC19DD0-1047-4B0B-B9A8-D5664B8783E5}" destId="{A01C27CA-D7DC-49FB-8D71-E69DF65CDEA1}" srcOrd="1" destOrd="0" presId="urn:microsoft.com/office/officeart/2008/layout/HalfCircleOrganizationChart"/>
    <dgm:cxn modelId="{CA20FF22-9369-4AFC-8DB1-05C00385455E}" type="presParOf" srcId="{3BC19DD0-1047-4B0B-B9A8-D5664B8783E5}" destId="{D3315785-3F54-40FE-97B5-4AB3AA5B6837}" srcOrd="2" destOrd="0" presId="urn:microsoft.com/office/officeart/2008/layout/HalfCircleOrganizationChart"/>
    <dgm:cxn modelId="{D8BD0DBA-64D4-44A6-A78C-4BA3A6413F53}" type="presParOf" srcId="{3BC19DD0-1047-4B0B-B9A8-D5664B8783E5}" destId="{5537FE5D-4EFB-44D1-BC7C-5C7C2E76330F}" srcOrd="3" destOrd="0" presId="urn:microsoft.com/office/officeart/2008/layout/HalfCircleOrganizationChart"/>
    <dgm:cxn modelId="{73A12769-92CE-410F-AFB5-62005EB90B7F}" type="presParOf" srcId="{AEE150F2-2CA5-4797-80CC-F4E26ECF5710}" destId="{49AA7A88-E5B0-4BFC-820B-BE742F9BD83B}" srcOrd="1" destOrd="0" presId="urn:microsoft.com/office/officeart/2008/layout/HalfCircleOrganizationChart"/>
    <dgm:cxn modelId="{54F641AB-022D-4113-A57A-614A63BF7DF4}" type="presParOf" srcId="{AEE150F2-2CA5-4797-80CC-F4E26ECF5710}" destId="{2070336C-B609-4A96-8C4F-57EC8B9AF013}" srcOrd="2" destOrd="0" presId="urn:microsoft.com/office/officeart/2008/layout/HalfCircleOrganizationChart"/>
    <dgm:cxn modelId="{FB63EBCC-EBC6-4484-A986-442D17E9F085}" type="presParOf" srcId="{A7604667-2EC0-40CC-AE4B-1C6867E0439A}" destId="{B313B67D-40BE-4076-AFF3-A91BD2AD0F61}" srcOrd="2" destOrd="0" presId="urn:microsoft.com/office/officeart/2008/layout/HalfCircleOrganizationChart"/>
    <dgm:cxn modelId="{C6F4DB21-8D9A-4097-BEB7-4D8896D9824D}" type="presParOf" srcId="{A7604667-2EC0-40CC-AE4B-1C6867E0439A}" destId="{C065251B-4DA7-463B-9972-BDEA415B94A0}" srcOrd="3" destOrd="0" presId="urn:microsoft.com/office/officeart/2008/layout/HalfCircleOrganizationChart"/>
    <dgm:cxn modelId="{167E06AF-F534-4AED-99E9-59989EAB1E4C}" type="presParOf" srcId="{C065251B-4DA7-463B-9972-BDEA415B94A0}" destId="{5378A72F-A24B-4926-8BD2-699F260E144C}" srcOrd="0" destOrd="0" presId="urn:microsoft.com/office/officeart/2008/layout/HalfCircleOrganizationChart"/>
    <dgm:cxn modelId="{531668FA-C881-4EEF-8A79-ABE62EA0D80B}" type="presParOf" srcId="{5378A72F-A24B-4926-8BD2-699F260E144C}" destId="{B86E9E27-AAB7-48D1-BFAF-B54FD230E83F}" srcOrd="0" destOrd="0" presId="urn:microsoft.com/office/officeart/2008/layout/HalfCircleOrganizationChart"/>
    <dgm:cxn modelId="{233658BC-0849-4CD0-92A2-2A50DE1B1109}" type="presParOf" srcId="{5378A72F-A24B-4926-8BD2-699F260E144C}" destId="{0091FCC6-F96E-4250-9D7D-5233CE03EF6B}" srcOrd="1" destOrd="0" presId="urn:microsoft.com/office/officeart/2008/layout/HalfCircleOrganizationChart"/>
    <dgm:cxn modelId="{23DF2A77-D08E-4A4A-9DE9-E1BB00BC30CE}" type="presParOf" srcId="{5378A72F-A24B-4926-8BD2-699F260E144C}" destId="{BEA4A849-52D1-4556-A6C3-B5C514C941FA}" srcOrd="2" destOrd="0" presId="urn:microsoft.com/office/officeart/2008/layout/HalfCircleOrganizationChart"/>
    <dgm:cxn modelId="{52172277-1CA2-4B20-B060-2F351D69FE9E}" type="presParOf" srcId="{5378A72F-A24B-4926-8BD2-699F260E144C}" destId="{A267A318-0C77-493F-A61B-282F6FE6A7B8}" srcOrd="3" destOrd="0" presId="urn:microsoft.com/office/officeart/2008/layout/HalfCircleOrganizationChart"/>
    <dgm:cxn modelId="{186D11EC-7399-4327-B76B-4D782365EFC7}" type="presParOf" srcId="{C065251B-4DA7-463B-9972-BDEA415B94A0}" destId="{F2FC5706-C066-4273-9F4A-471FE3F23CCA}" srcOrd="1" destOrd="0" presId="urn:microsoft.com/office/officeart/2008/layout/HalfCircleOrganizationChart"/>
    <dgm:cxn modelId="{633ABAD5-9191-487D-A92B-B53AE2ED414D}" type="presParOf" srcId="{C065251B-4DA7-463B-9972-BDEA415B94A0}" destId="{8DD49037-7E21-489B-8996-F30022A5EF15}" srcOrd="2" destOrd="0" presId="urn:microsoft.com/office/officeart/2008/layout/HalfCircleOrganizationChart"/>
    <dgm:cxn modelId="{893AA74F-1226-4058-9AD0-7E296B2DC214}" type="presParOf" srcId="{A7604667-2EC0-40CC-AE4B-1C6867E0439A}" destId="{8DA22174-EBB6-4C22-9674-096D76ADC54F}" srcOrd="4" destOrd="0" presId="urn:microsoft.com/office/officeart/2008/layout/HalfCircleOrganizationChart"/>
    <dgm:cxn modelId="{157CDA67-743C-437C-A33C-67F5EF8D0308}" type="presParOf" srcId="{A7604667-2EC0-40CC-AE4B-1C6867E0439A}" destId="{ADDCC09F-FE89-41E1-8B9F-46C9AEAFF008}" srcOrd="5" destOrd="0" presId="urn:microsoft.com/office/officeart/2008/layout/HalfCircleOrganizationChart"/>
    <dgm:cxn modelId="{D3982278-F571-45B7-AC77-A10BD64152D5}" type="presParOf" srcId="{ADDCC09F-FE89-41E1-8B9F-46C9AEAFF008}" destId="{08EA6D5A-660B-44B9-AAAB-03FDAFA081C0}" srcOrd="0" destOrd="0" presId="urn:microsoft.com/office/officeart/2008/layout/HalfCircleOrganizationChart"/>
    <dgm:cxn modelId="{767FC680-C713-46BF-9C5C-65C7232FBA5C}" type="presParOf" srcId="{08EA6D5A-660B-44B9-AAAB-03FDAFA081C0}" destId="{7C4DD90A-9189-4B43-B73B-E6E6BE2705EE}" srcOrd="0" destOrd="0" presId="urn:microsoft.com/office/officeart/2008/layout/HalfCircleOrganizationChart"/>
    <dgm:cxn modelId="{F4E6BEFF-5E32-4DF8-ADCF-C5B3A0DAEE62}" type="presParOf" srcId="{08EA6D5A-660B-44B9-AAAB-03FDAFA081C0}" destId="{40BB3128-7585-4CCA-9556-9B8FFF25B85A}" srcOrd="1" destOrd="0" presId="urn:microsoft.com/office/officeart/2008/layout/HalfCircleOrganizationChart"/>
    <dgm:cxn modelId="{D7B3E611-188E-4AC9-904E-D39499B71224}" type="presParOf" srcId="{08EA6D5A-660B-44B9-AAAB-03FDAFA081C0}" destId="{DB78DECE-6E89-4DFC-83A3-1A745BB0C455}" srcOrd="2" destOrd="0" presId="urn:microsoft.com/office/officeart/2008/layout/HalfCircleOrganizationChart"/>
    <dgm:cxn modelId="{A7790D22-529E-490A-B719-D4884EF552B6}" type="presParOf" srcId="{08EA6D5A-660B-44B9-AAAB-03FDAFA081C0}" destId="{C173FCD2-1270-4838-A962-D45B46F3152B}" srcOrd="3" destOrd="0" presId="urn:microsoft.com/office/officeart/2008/layout/HalfCircleOrganizationChart"/>
    <dgm:cxn modelId="{4C46029E-D033-4673-AD56-F20075CD158C}" type="presParOf" srcId="{ADDCC09F-FE89-41E1-8B9F-46C9AEAFF008}" destId="{F525ED38-22BF-472C-9B6E-0B2B505F67DD}" srcOrd="1" destOrd="0" presId="urn:microsoft.com/office/officeart/2008/layout/HalfCircleOrganizationChart"/>
    <dgm:cxn modelId="{39543793-6149-48B1-89BB-00EAF1699610}" type="presParOf" srcId="{ADDCC09F-FE89-41E1-8B9F-46C9AEAFF008}" destId="{9DAE58F9-F86A-4CF4-8DC1-486588A95038}" srcOrd="2" destOrd="0" presId="urn:microsoft.com/office/officeart/2008/layout/HalfCircleOrganizationChart"/>
    <dgm:cxn modelId="{0B6010EF-9546-41D6-836C-5758B9F9FFCC}" type="presParOf" srcId="{83570620-16DF-4DA6-BFBD-8C95DE9FF40F}" destId="{0A6AE50C-70E4-445E-BAD0-9E78C863824E}" srcOrd="2" destOrd="0" presId="urn:microsoft.com/office/officeart/2008/layout/HalfCircleOrganizationChart"/>
    <dgm:cxn modelId="{711D882E-AA09-4ACF-A5E4-6B867BA7925D}" type="presParOf" srcId="{0A6AE50C-70E4-445E-BAD0-9E78C863824E}" destId="{655BE3BC-26F8-4146-BC11-2016846B0E3A}" srcOrd="0" destOrd="0" presId="urn:microsoft.com/office/officeart/2008/layout/HalfCircleOrganizationChart"/>
    <dgm:cxn modelId="{F2ABAB1B-5B7D-471B-B145-FF0B3132A678}" type="presParOf" srcId="{0A6AE50C-70E4-445E-BAD0-9E78C863824E}" destId="{E8F060E6-4B00-4686-AAD4-3440FAF2D7DA}" srcOrd="1" destOrd="0" presId="urn:microsoft.com/office/officeart/2008/layout/HalfCircleOrganizationChart"/>
    <dgm:cxn modelId="{D0F73F17-6405-4D9A-926D-4F5A5C6391FA}" type="presParOf" srcId="{E8F060E6-4B00-4686-AAD4-3440FAF2D7DA}" destId="{A39C981B-7695-4387-9267-557B2E487606}" srcOrd="0" destOrd="0" presId="urn:microsoft.com/office/officeart/2008/layout/HalfCircleOrganizationChart"/>
    <dgm:cxn modelId="{EC7959C3-B3F2-4BD5-97B3-CF22BEDD7C2D}" type="presParOf" srcId="{A39C981B-7695-4387-9267-557B2E487606}" destId="{2A2EBBA5-F129-4DEB-BF0C-144182173F0D}" srcOrd="0" destOrd="0" presId="urn:microsoft.com/office/officeart/2008/layout/HalfCircleOrganizationChart"/>
    <dgm:cxn modelId="{79DEE6F2-B538-4D84-9883-7A7C8D6310D6}" type="presParOf" srcId="{A39C981B-7695-4387-9267-557B2E487606}" destId="{13C7DA9B-12E9-4D6C-99C5-7F6D4E180910}" srcOrd="1" destOrd="0" presId="urn:microsoft.com/office/officeart/2008/layout/HalfCircleOrganizationChart"/>
    <dgm:cxn modelId="{09EF07AF-DD31-4CFF-8FC6-89083B8B2353}" type="presParOf" srcId="{A39C981B-7695-4387-9267-557B2E487606}" destId="{8B02AB7B-C062-48B3-9171-BCF171E9B14F}" srcOrd="2" destOrd="0" presId="urn:microsoft.com/office/officeart/2008/layout/HalfCircleOrganizationChart"/>
    <dgm:cxn modelId="{2A9A042E-5FA3-4A33-86C2-083AD4671356}" type="presParOf" srcId="{A39C981B-7695-4387-9267-557B2E487606}" destId="{53C9821D-7817-4723-82AD-A60E40D0FBC1}" srcOrd="3" destOrd="0" presId="urn:microsoft.com/office/officeart/2008/layout/HalfCircleOrganizationChart"/>
    <dgm:cxn modelId="{3EE0CB81-CC2C-4C07-8FD6-8E4318038411}" type="presParOf" srcId="{E8F060E6-4B00-4686-AAD4-3440FAF2D7DA}" destId="{5A64D0D4-2107-4B0C-9305-49ECAC202474}" srcOrd="1" destOrd="0" presId="urn:microsoft.com/office/officeart/2008/layout/HalfCircleOrganizationChart"/>
    <dgm:cxn modelId="{82CBB1A8-39A3-4499-A64B-BFEA94DDABDE}" type="presParOf" srcId="{E8F060E6-4B00-4686-AAD4-3440FAF2D7DA}" destId="{E7944ED6-3DDA-4024-B33B-5DDB899C11B1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BE047A8-A2B9-4CE1-801E-C6ABC22EEC6F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9805527B-C3DD-4E63-A408-FA4DAD73E4BA}">
      <dgm:prSet phldrT="[Text]" custT="1"/>
      <dgm:spPr>
        <a:noFill/>
      </dgm:spPr>
      <dgm:t>
        <a:bodyPr/>
        <a:lstStyle/>
        <a:p>
          <a:r>
            <a:rPr lang="en-IN" sz="3200" b="0" dirty="0">
              <a:solidFill>
                <a:srgbClr val="FFFF00"/>
              </a:solidFill>
            </a:rPr>
            <a:t>Psychological</a:t>
          </a:r>
          <a:r>
            <a:rPr lang="en-IN" sz="2800" b="0" dirty="0">
              <a:solidFill>
                <a:srgbClr val="FFFF00"/>
              </a:solidFill>
            </a:rPr>
            <a:t> Evaluation</a:t>
          </a:r>
        </a:p>
      </dgm:t>
    </dgm:pt>
    <dgm:pt modelId="{8F79D445-606B-4737-8FFD-F48D4E257911}" type="parTrans" cxnId="{D6D784A3-652F-4324-9423-046B258E2FA1}">
      <dgm:prSet/>
      <dgm:spPr/>
      <dgm:t>
        <a:bodyPr/>
        <a:lstStyle/>
        <a:p>
          <a:endParaRPr lang="en-IN"/>
        </a:p>
      </dgm:t>
    </dgm:pt>
    <dgm:pt modelId="{81C69805-1FED-476E-A50F-C757DFBBED46}" type="sibTrans" cxnId="{D6D784A3-652F-4324-9423-046B258E2FA1}">
      <dgm:prSet/>
      <dgm:spPr/>
      <dgm:t>
        <a:bodyPr/>
        <a:lstStyle/>
        <a:p>
          <a:endParaRPr lang="en-IN"/>
        </a:p>
      </dgm:t>
    </dgm:pt>
    <dgm:pt modelId="{0BCBB215-B4AC-43E2-AE5B-26970D323174}">
      <dgm:prSet phldrT="[Text]" custT="1"/>
      <dgm:spPr>
        <a:noFill/>
      </dgm:spPr>
      <dgm:t>
        <a:bodyPr/>
        <a:lstStyle/>
        <a:p>
          <a:pPr algn="l"/>
          <a:r>
            <a:rPr lang="en-IN" sz="3200" dirty="0"/>
            <a:t>    Total 3105 </a:t>
          </a:r>
        </a:p>
      </dgm:t>
    </dgm:pt>
    <dgm:pt modelId="{A435C976-AE97-48A4-B4BE-71110019ADB8}" type="parTrans" cxnId="{37DE6643-9E8D-4957-BF6F-D8AC1447A8BA}">
      <dgm:prSet/>
      <dgm:spPr/>
      <dgm:t>
        <a:bodyPr/>
        <a:lstStyle/>
        <a:p>
          <a:endParaRPr lang="en-IN"/>
        </a:p>
      </dgm:t>
    </dgm:pt>
    <dgm:pt modelId="{17D0FB0F-F35D-4591-A764-BEAAD040776A}" type="sibTrans" cxnId="{37DE6643-9E8D-4957-BF6F-D8AC1447A8BA}">
      <dgm:prSet/>
      <dgm:spPr/>
      <dgm:t>
        <a:bodyPr/>
        <a:lstStyle/>
        <a:p>
          <a:endParaRPr lang="en-IN"/>
        </a:p>
      </dgm:t>
    </dgm:pt>
    <dgm:pt modelId="{DC391F1B-C613-4384-B625-ACC90150D11D}">
      <dgm:prSet phldrT="[Text]" custT="1"/>
      <dgm:spPr>
        <a:noFill/>
      </dgm:spPr>
      <dgm:t>
        <a:bodyPr/>
        <a:lstStyle/>
        <a:p>
          <a:pPr algn="l"/>
          <a:r>
            <a:rPr lang="en-IN" sz="2800" dirty="0"/>
            <a:t>        New 2435</a:t>
          </a:r>
        </a:p>
      </dgm:t>
    </dgm:pt>
    <dgm:pt modelId="{C977D07C-521B-4586-BDB1-9A799F5A8B22}" type="parTrans" cxnId="{94B850BA-BE44-44BC-94C9-D2F31497D6F4}">
      <dgm:prSet/>
      <dgm:spPr/>
      <dgm:t>
        <a:bodyPr/>
        <a:lstStyle/>
        <a:p>
          <a:endParaRPr lang="en-IN"/>
        </a:p>
      </dgm:t>
    </dgm:pt>
    <dgm:pt modelId="{5D6EDB6C-4E05-476D-89E7-8769FD0BB8F7}" type="sibTrans" cxnId="{94B850BA-BE44-44BC-94C9-D2F31497D6F4}">
      <dgm:prSet/>
      <dgm:spPr/>
      <dgm:t>
        <a:bodyPr/>
        <a:lstStyle/>
        <a:p>
          <a:endParaRPr lang="en-IN"/>
        </a:p>
      </dgm:t>
    </dgm:pt>
    <dgm:pt modelId="{91CB64CC-7B8F-4D70-A9F5-680E06DFEEBB}">
      <dgm:prSet phldrT="[Text]" custT="1"/>
      <dgm:spPr>
        <a:noFill/>
      </dgm:spPr>
      <dgm:t>
        <a:bodyPr/>
        <a:lstStyle/>
        <a:p>
          <a:r>
            <a:rPr lang="en-IN" sz="2800" dirty="0"/>
            <a:t>      Review 670</a:t>
          </a:r>
        </a:p>
      </dgm:t>
    </dgm:pt>
    <dgm:pt modelId="{6E59E622-1F1B-444A-BA8B-329E7B25A4D3}" type="parTrans" cxnId="{96F816AE-77DE-4FF9-8E8C-6A02880CFED5}">
      <dgm:prSet/>
      <dgm:spPr/>
      <dgm:t>
        <a:bodyPr/>
        <a:lstStyle/>
        <a:p>
          <a:endParaRPr lang="en-IN"/>
        </a:p>
      </dgm:t>
    </dgm:pt>
    <dgm:pt modelId="{9231179B-3E12-480C-A6DF-9F9CF5A3C015}" type="sibTrans" cxnId="{96F816AE-77DE-4FF9-8E8C-6A02880CFED5}">
      <dgm:prSet/>
      <dgm:spPr/>
      <dgm:t>
        <a:bodyPr/>
        <a:lstStyle/>
        <a:p>
          <a:endParaRPr lang="en-IN"/>
        </a:p>
      </dgm:t>
    </dgm:pt>
    <dgm:pt modelId="{F56681AF-A566-4734-A95D-0F67E78D68FD}" type="pres">
      <dgm:prSet presAssocID="{6BE047A8-A2B9-4CE1-801E-C6ABC22EEC6F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7A5694FB-B674-451A-A4FE-9E6DB6E5939D}" type="pres">
      <dgm:prSet presAssocID="{9805527B-C3DD-4E63-A408-FA4DAD73E4BA}" presName="root1" presStyleCnt="0"/>
      <dgm:spPr/>
    </dgm:pt>
    <dgm:pt modelId="{77717EB4-6262-42D1-B42A-96F23FE87DEA}" type="pres">
      <dgm:prSet presAssocID="{9805527B-C3DD-4E63-A408-FA4DAD73E4BA}" presName="LevelOneTextNode" presStyleLbl="node0" presStyleIdx="0" presStyleCnt="1" custScaleY="116572" custLinFactNeighborX="-72738" custLinFactNeighborY="487">
        <dgm:presLayoutVars>
          <dgm:chPref val="3"/>
        </dgm:presLayoutVars>
      </dgm:prSet>
      <dgm:spPr/>
    </dgm:pt>
    <dgm:pt modelId="{FD70117C-16F4-49DF-BAAC-0FC191DE3CEF}" type="pres">
      <dgm:prSet presAssocID="{9805527B-C3DD-4E63-A408-FA4DAD73E4BA}" presName="level2hierChild" presStyleCnt="0"/>
      <dgm:spPr/>
    </dgm:pt>
    <dgm:pt modelId="{7B51D935-A764-4821-97B6-6D76CF6F5634}" type="pres">
      <dgm:prSet presAssocID="{A435C976-AE97-48A4-B4BE-71110019ADB8}" presName="conn2-1" presStyleLbl="parChTrans1D2" presStyleIdx="0" presStyleCnt="3"/>
      <dgm:spPr/>
    </dgm:pt>
    <dgm:pt modelId="{9A4BA8A9-CE3E-4F6C-831D-4470E5918D0C}" type="pres">
      <dgm:prSet presAssocID="{A435C976-AE97-48A4-B4BE-71110019ADB8}" presName="connTx" presStyleLbl="parChTrans1D2" presStyleIdx="0" presStyleCnt="3"/>
      <dgm:spPr/>
    </dgm:pt>
    <dgm:pt modelId="{59D1DC84-5566-4519-BBE2-10A1E666D1AF}" type="pres">
      <dgm:prSet presAssocID="{0BCBB215-B4AC-43E2-AE5B-26970D323174}" presName="root2" presStyleCnt="0"/>
      <dgm:spPr/>
    </dgm:pt>
    <dgm:pt modelId="{93E57B04-4744-4BC8-BFDF-5890FC73712E}" type="pres">
      <dgm:prSet presAssocID="{0BCBB215-B4AC-43E2-AE5B-26970D323174}" presName="LevelTwoTextNode" presStyleLbl="node2" presStyleIdx="0" presStyleCnt="3">
        <dgm:presLayoutVars>
          <dgm:chPref val="3"/>
        </dgm:presLayoutVars>
      </dgm:prSet>
      <dgm:spPr/>
    </dgm:pt>
    <dgm:pt modelId="{58BED035-4E31-42DF-BB98-209C109A754E}" type="pres">
      <dgm:prSet presAssocID="{0BCBB215-B4AC-43E2-AE5B-26970D323174}" presName="level3hierChild" presStyleCnt="0"/>
      <dgm:spPr/>
    </dgm:pt>
    <dgm:pt modelId="{8026361C-FE2C-46E8-AB31-1B4C50559464}" type="pres">
      <dgm:prSet presAssocID="{C977D07C-521B-4586-BDB1-9A799F5A8B22}" presName="conn2-1" presStyleLbl="parChTrans1D2" presStyleIdx="1" presStyleCnt="3"/>
      <dgm:spPr/>
    </dgm:pt>
    <dgm:pt modelId="{3094A2C3-E4A6-40D0-8FE7-C2C793ABCCFA}" type="pres">
      <dgm:prSet presAssocID="{C977D07C-521B-4586-BDB1-9A799F5A8B22}" presName="connTx" presStyleLbl="parChTrans1D2" presStyleIdx="1" presStyleCnt="3"/>
      <dgm:spPr/>
    </dgm:pt>
    <dgm:pt modelId="{ADD9A2CD-77B3-4753-91A8-FA9F13671ABF}" type="pres">
      <dgm:prSet presAssocID="{DC391F1B-C613-4384-B625-ACC90150D11D}" presName="root2" presStyleCnt="0"/>
      <dgm:spPr/>
    </dgm:pt>
    <dgm:pt modelId="{B0007F56-F5C1-4681-9055-FAF446CB844F}" type="pres">
      <dgm:prSet presAssocID="{DC391F1B-C613-4384-B625-ACC90150D11D}" presName="LevelTwoTextNode" presStyleLbl="node2" presStyleIdx="1" presStyleCnt="3">
        <dgm:presLayoutVars>
          <dgm:chPref val="3"/>
        </dgm:presLayoutVars>
      </dgm:prSet>
      <dgm:spPr/>
    </dgm:pt>
    <dgm:pt modelId="{EDF436B2-694A-4492-8002-EBB50449AD75}" type="pres">
      <dgm:prSet presAssocID="{DC391F1B-C613-4384-B625-ACC90150D11D}" presName="level3hierChild" presStyleCnt="0"/>
      <dgm:spPr/>
    </dgm:pt>
    <dgm:pt modelId="{C163846B-4C6E-424F-BC77-6649C635EF62}" type="pres">
      <dgm:prSet presAssocID="{6E59E622-1F1B-444A-BA8B-329E7B25A4D3}" presName="conn2-1" presStyleLbl="parChTrans1D2" presStyleIdx="2" presStyleCnt="3"/>
      <dgm:spPr/>
    </dgm:pt>
    <dgm:pt modelId="{FB8EEB96-E986-49CA-9885-90092B68BA6D}" type="pres">
      <dgm:prSet presAssocID="{6E59E622-1F1B-444A-BA8B-329E7B25A4D3}" presName="connTx" presStyleLbl="parChTrans1D2" presStyleIdx="2" presStyleCnt="3"/>
      <dgm:spPr/>
    </dgm:pt>
    <dgm:pt modelId="{D02FECB6-F161-478F-8EA3-9A982F1A32A6}" type="pres">
      <dgm:prSet presAssocID="{91CB64CC-7B8F-4D70-A9F5-680E06DFEEBB}" presName="root2" presStyleCnt="0"/>
      <dgm:spPr/>
    </dgm:pt>
    <dgm:pt modelId="{13DDEF3A-6CAF-4C9B-A4DE-E1C75B014E05}" type="pres">
      <dgm:prSet presAssocID="{91CB64CC-7B8F-4D70-A9F5-680E06DFEEBB}" presName="LevelTwoTextNode" presStyleLbl="node2" presStyleIdx="2" presStyleCnt="3">
        <dgm:presLayoutVars>
          <dgm:chPref val="3"/>
        </dgm:presLayoutVars>
      </dgm:prSet>
      <dgm:spPr/>
    </dgm:pt>
    <dgm:pt modelId="{88624372-D604-4B27-B629-5F5A814DF67A}" type="pres">
      <dgm:prSet presAssocID="{91CB64CC-7B8F-4D70-A9F5-680E06DFEEBB}" presName="level3hierChild" presStyleCnt="0"/>
      <dgm:spPr/>
    </dgm:pt>
  </dgm:ptLst>
  <dgm:cxnLst>
    <dgm:cxn modelId="{C278BE1C-D315-418E-BC48-67D9F007A1AA}" type="presOf" srcId="{6BE047A8-A2B9-4CE1-801E-C6ABC22EEC6F}" destId="{F56681AF-A566-4734-A95D-0F67E78D68FD}" srcOrd="0" destOrd="0" presId="urn:microsoft.com/office/officeart/2008/layout/HorizontalMultiLevelHierarchy"/>
    <dgm:cxn modelId="{1D77611D-EDCC-45EA-8976-088FAC91340F}" type="presOf" srcId="{9805527B-C3DD-4E63-A408-FA4DAD73E4BA}" destId="{77717EB4-6262-42D1-B42A-96F23FE87DEA}" srcOrd="0" destOrd="0" presId="urn:microsoft.com/office/officeart/2008/layout/HorizontalMultiLevelHierarchy"/>
    <dgm:cxn modelId="{52114C20-D99C-4CEB-8431-5EEACE3B8CD7}" type="presOf" srcId="{6E59E622-1F1B-444A-BA8B-329E7B25A4D3}" destId="{C163846B-4C6E-424F-BC77-6649C635EF62}" srcOrd="0" destOrd="0" presId="urn:microsoft.com/office/officeart/2008/layout/HorizontalMultiLevelHierarchy"/>
    <dgm:cxn modelId="{7DDD575C-28B5-4283-9C34-1C4F7E2CC82B}" type="presOf" srcId="{A435C976-AE97-48A4-B4BE-71110019ADB8}" destId="{9A4BA8A9-CE3E-4F6C-831D-4470E5918D0C}" srcOrd="1" destOrd="0" presId="urn:microsoft.com/office/officeart/2008/layout/HorizontalMultiLevelHierarchy"/>
    <dgm:cxn modelId="{37DE6643-9E8D-4957-BF6F-D8AC1447A8BA}" srcId="{9805527B-C3DD-4E63-A408-FA4DAD73E4BA}" destId="{0BCBB215-B4AC-43E2-AE5B-26970D323174}" srcOrd="0" destOrd="0" parTransId="{A435C976-AE97-48A4-B4BE-71110019ADB8}" sibTransId="{17D0FB0F-F35D-4591-A764-BEAAD040776A}"/>
    <dgm:cxn modelId="{944FA545-9CE0-47B8-B9FF-3C6FEE6AB18D}" type="presOf" srcId="{DC391F1B-C613-4384-B625-ACC90150D11D}" destId="{B0007F56-F5C1-4681-9055-FAF446CB844F}" srcOrd="0" destOrd="0" presId="urn:microsoft.com/office/officeart/2008/layout/HorizontalMultiLevelHierarchy"/>
    <dgm:cxn modelId="{1227FF77-45E3-4087-A370-F5A345E8EB09}" type="presOf" srcId="{C977D07C-521B-4586-BDB1-9A799F5A8B22}" destId="{3094A2C3-E4A6-40D0-8FE7-C2C793ABCCFA}" srcOrd="1" destOrd="0" presId="urn:microsoft.com/office/officeart/2008/layout/HorizontalMultiLevelHierarchy"/>
    <dgm:cxn modelId="{3F142B5A-421C-4F78-A06D-3F62FB62BA3E}" type="presOf" srcId="{6E59E622-1F1B-444A-BA8B-329E7B25A4D3}" destId="{FB8EEB96-E986-49CA-9885-90092B68BA6D}" srcOrd="1" destOrd="0" presId="urn:microsoft.com/office/officeart/2008/layout/HorizontalMultiLevelHierarchy"/>
    <dgm:cxn modelId="{5A95848D-719F-4AA8-8CE7-BA4AB40DAF9C}" type="presOf" srcId="{91CB64CC-7B8F-4D70-A9F5-680E06DFEEBB}" destId="{13DDEF3A-6CAF-4C9B-A4DE-E1C75B014E05}" srcOrd="0" destOrd="0" presId="urn:microsoft.com/office/officeart/2008/layout/HorizontalMultiLevelHierarchy"/>
    <dgm:cxn modelId="{A629CB9E-5CC2-4B24-B826-367E79AA5F92}" type="presOf" srcId="{A435C976-AE97-48A4-B4BE-71110019ADB8}" destId="{7B51D935-A764-4821-97B6-6D76CF6F5634}" srcOrd="0" destOrd="0" presId="urn:microsoft.com/office/officeart/2008/layout/HorizontalMultiLevelHierarchy"/>
    <dgm:cxn modelId="{D6D784A3-652F-4324-9423-046B258E2FA1}" srcId="{6BE047A8-A2B9-4CE1-801E-C6ABC22EEC6F}" destId="{9805527B-C3DD-4E63-A408-FA4DAD73E4BA}" srcOrd="0" destOrd="0" parTransId="{8F79D445-606B-4737-8FFD-F48D4E257911}" sibTransId="{81C69805-1FED-476E-A50F-C757DFBBED46}"/>
    <dgm:cxn modelId="{96F816AE-77DE-4FF9-8E8C-6A02880CFED5}" srcId="{9805527B-C3DD-4E63-A408-FA4DAD73E4BA}" destId="{91CB64CC-7B8F-4D70-A9F5-680E06DFEEBB}" srcOrd="2" destOrd="0" parTransId="{6E59E622-1F1B-444A-BA8B-329E7B25A4D3}" sibTransId="{9231179B-3E12-480C-A6DF-9F9CF5A3C015}"/>
    <dgm:cxn modelId="{94B850BA-BE44-44BC-94C9-D2F31497D6F4}" srcId="{9805527B-C3DD-4E63-A408-FA4DAD73E4BA}" destId="{DC391F1B-C613-4384-B625-ACC90150D11D}" srcOrd="1" destOrd="0" parTransId="{C977D07C-521B-4586-BDB1-9A799F5A8B22}" sibTransId="{5D6EDB6C-4E05-476D-89E7-8769FD0BB8F7}"/>
    <dgm:cxn modelId="{8B0BCECB-21F8-4311-A161-8DCCCBBC45DF}" type="presOf" srcId="{C977D07C-521B-4586-BDB1-9A799F5A8B22}" destId="{8026361C-FE2C-46E8-AB31-1B4C50559464}" srcOrd="0" destOrd="0" presId="urn:microsoft.com/office/officeart/2008/layout/HorizontalMultiLevelHierarchy"/>
    <dgm:cxn modelId="{3B6564F4-0968-47D0-92D2-3F6885917759}" type="presOf" srcId="{0BCBB215-B4AC-43E2-AE5B-26970D323174}" destId="{93E57B04-4744-4BC8-BFDF-5890FC73712E}" srcOrd="0" destOrd="0" presId="urn:microsoft.com/office/officeart/2008/layout/HorizontalMultiLevelHierarchy"/>
    <dgm:cxn modelId="{A487ACF9-5B08-4ACB-A99F-09BA50E8196D}" type="presParOf" srcId="{F56681AF-A566-4734-A95D-0F67E78D68FD}" destId="{7A5694FB-B674-451A-A4FE-9E6DB6E5939D}" srcOrd="0" destOrd="0" presId="urn:microsoft.com/office/officeart/2008/layout/HorizontalMultiLevelHierarchy"/>
    <dgm:cxn modelId="{D29DDC07-C10A-4FEA-A915-4820B09915AB}" type="presParOf" srcId="{7A5694FB-B674-451A-A4FE-9E6DB6E5939D}" destId="{77717EB4-6262-42D1-B42A-96F23FE87DEA}" srcOrd="0" destOrd="0" presId="urn:microsoft.com/office/officeart/2008/layout/HorizontalMultiLevelHierarchy"/>
    <dgm:cxn modelId="{61FDB1D2-F7F0-4F0A-9B2C-AEBA2CB59851}" type="presParOf" srcId="{7A5694FB-B674-451A-A4FE-9E6DB6E5939D}" destId="{FD70117C-16F4-49DF-BAAC-0FC191DE3CEF}" srcOrd="1" destOrd="0" presId="urn:microsoft.com/office/officeart/2008/layout/HorizontalMultiLevelHierarchy"/>
    <dgm:cxn modelId="{E9F03FB5-1A8C-43FF-9C0C-66025D6F81EF}" type="presParOf" srcId="{FD70117C-16F4-49DF-BAAC-0FC191DE3CEF}" destId="{7B51D935-A764-4821-97B6-6D76CF6F5634}" srcOrd="0" destOrd="0" presId="urn:microsoft.com/office/officeart/2008/layout/HorizontalMultiLevelHierarchy"/>
    <dgm:cxn modelId="{24754DB5-B595-4125-BFF4-EB204F52E3B0}" type="presParOf" srcId="{7B51D935-A764-4821-97B6-6D76CF6F5634}" destId="{9A4BA8A9-CE3E-4F6C-831D-4470E5918D0C}" srcOrd="0" destOrd="0" presId="urn:microsoft.com/office/officeart/2008/layout/HorizontalMultiLevelHierarchy"/>
    <dgm:cxn modelId="{16700A1F-B65D-4565-85B0-462D6E80C1A9}" type="presParOf" srcId="{FD70117C-16F4-49DF-BAAC-0FC191DE3CEF}" destId="{59D1DC84-5566-4519-BBE2-10A1E666D1AF}" srcOrd="1" destOrd="0" presId="urn:microsoft.com/office/officeart/2008/layout/HorizontalMultiLevelHierarchy"/>
    <dgm:cxn modelId="{5FFC45C2-F8FE-4271-9852-3EA391EE5A59}" type="presParOf" srcId="{59D1DC84-5566-4519-BBE2-10A1E666D1AF}" destId="{93E57B04-4744-4BC8-BFDF-5890FC73712E}" srcOrd="0" destOrd="0" presId="urn:microsoft.com/office/officeart/2008/layout/HorizontalMultiLevelHierarchy"/>
    <dgm:cxn modelId="{CB191F86-F3E3-41FE-9A86-B01E47A9BB9C}" type="presParOf" srcId="{59D1DC84-5566-4519-BBE2-10A1E666D1AF}" destId="{58BED035-4E31-42DF-BB98-209C109A754E}" srcOrd="1" destOrd="0" presId="urn:microsoft.com/office/officeart/2008/layout/HorizontalMultiLevelHierarchy"/>
    <dgm:cxn modelId="{2B27EEDD-5C92-4A5C-A305-AA08890B4BD1}" type="presParOf" srcId="{FD70117C-16F4-49DF-BAAC-0FC191DE3CEF}" destId="{8026361C-FE2C-46E8-AB31-1B4C50559464}" srcOrd="2" destOrd="0" presId="urn:microsoft.com/office/officeart/2008/layout/HorizontalMultiLevelHierarchy"/>
    <dgm:cxn modelId="{4B686D31-82EB-40C6-84FB-0F71DA0C9877}" type="presParOf" srcId="{8026361C-FE2C-46E8-AB31-1B4C50559464}" destId="{3094A2C3-E4A6-40D0-8FE7-C2C793ABCCFA}" srcOrd="0" destOrd="0" presId="urn:microsoft.com/office/officeart/2008/layout/HorizontalMultiLevelHierarchy"/>
    <dgm:cxn modelId="{84C1E188-5721-4481-ACDF-99908AC446BB}" type="presParOf" srcId="{FD70117C-16F4-49DF-BAAC-0FC191DE3CEF}" destId="{ADD9A2CD-77B3-4753-91A8-FA9F13671ABF}" srcOrd="3" destOrd="0" presId="urn:microsoft.com/office/officeart/2008/layout/HorizontalMultiLevelHierarchy"/>
    <dgm:cxn modelId="{B01E4CA1-E3CE-4AF8-9282-CAC4B6327BA8}" type="presParOf" srcId="{ADD9A2CD-77B3-4753-91A8-FA9F13671ABF}" destId="{B0007F56-F5C1-4681-9055-FAF446CB844F}" srcOrd="0" destOrd="0" presId="urn:microsoft.com/office/officeart/2008/layout/HorizontalMultiLevelHierarchy"/>
    <dgm:cxn modelId="{3B158306-67A3-496C-8EBB-9FCEC93AB2B6}" type="presParOf" srcId="{ADD9A2CD-77B3-4753-91A8-FA9F13671ABF}" destId="{EDF436B2-694A-4492-8002-EBB50449AD75}" srcOrd="1" destOrd="0" presId="urn:microsoft.com/office/officeart/2008/layout/HorizontalMultiLevelHierarchy"/>
    <dgm:cxn modelId="{C1275117-87FC-4D3F-805F-791DB67B7081}" type="presParOf" srcId="{FD70117C-16F4-49DF-BAAC-0FC191DE3CEF}" destId="{C163846B-4C6E-424F-BC77-6649C635EF62}" srcOrd="4" destOrd="0" presId="urn:microsoft.com/office/officeart/2008/layout/HorizontalMultiLevelHierarchy"/>
    <dgm:cxn modelId="{DFC09A71-0B2C-4D2A-800A-569880CE6227}" type="presParOf" srcId="{C163846B-4C6E-424F-BC77-6649C635EF62}" destId="{FB8EEB96-E986-49CA-9885-90092B68BA6D}" srcOrd="0" destOrd="0" presId="urn:microsoft.com/office/officeart/2008/layout/HorizontalMultiLevelHierarchy"/>
    <dgm:cxn modelId="{32F4194C-6C04-4E42-8DB4-771BC68D6C1F}" type="presParOf" srcId="{FD70117C-16F4-49DF-BAAC-0FC191DE3CEF}" destId="{D02FECB6-F161-478F-8EA3-9A982F1A32A6}" srcOrd="5" destOrd="0" presId="urn:microsoft.com/office/officeart/2008/layout/HorizontalMultiLevelHierarchy"/>
    <dgm:cxn modelId="{24333213-9D2B-49D5-9AE9-B9A55D36B998}" type="presParOf" srcId="{D02FECB6-F161-478F-8EA3-9A982F1A32A6}" destId="{13DDEF3A-6CAF-4C9B-A4DE-E1C75B014E05}" srcOrd="0" destOrd="0" presId="urn:microsoft.com/office/officeart/2008/layout/HorizontalMultiLevelHierarchy"/>
    <dgm:cxn modelId="{99A740F4-5926-40ED-91E6-FF6FC37AD2BE}" type="presParOf" srcId="{D02FECB6-F161-478F-8EA3-9A982F1A32A6}" destId="{88624372-D604-4B27-B629-5F5A814DF67A}" srcOrd="1" destOrd="0" presId="urn:microsoft.com/office/officeart/2008/layout/HorizontalMultiLevelHierarchy"/>
  </dgm:cxnLst>
  <dgm:bg>
    <a:solidFill>
      <a:srgbClr val="070B05"/>
    </a:solidFill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964B307-E20C-4241-B880-99B294D7949B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545856A0-B386-4732-9E12-B611D5AC8CC7}">
      <dgm:prSet phldrT="[Text]" custT="1"/>
      <dgm:spPr>
        <a:solidFill>
          <a:srgbClr val="FFC000"/>
        </a:solidFill>
        <a:ln>
          <a:noFill/>
        </a:ln>
        <a:effectLst>
          <a:reflection blurRad="6350" stA="50000" endA="300" endPos="90000" dist="50800" dir="5400000" sy="-100000" algn="bl" rotWithShape="0"/>
        </a:effectLst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  <dgm:t>
        <a:bodyPr/>
        <a:lstStyle/>
        <a:p>
          <a:r>
            <a:rPr lang="en-IN" sz="3200" dirty="0"/>
            <a:t>Social </a:t>
          </a:r>
          <a:r>
            <a:rPr lang="en-IN" sz="3200" b="0" dirty="0"/>
            <a:t>Media Activities</a:t>
          </a:r>
          <a:r>
            <a:rPr lang="en-IN" sz="3200" dirty="0"/>
            <a:t> </a:t>
          </a:r>
        </a:p>
      </dgm:t>
    </dgm:pt>
    <dgm:pt modelId="{6550B43A-101E-4663-8A1E-6908CBE5FD19}" type="parTrans" cxnId="{B24AEFD3-5D86-464A-88F0-514DDDA30D00}">
      <dgm:prSet/>
      <dgm:spPr/>
      <dgm:t>
        <a:bodyPr/>
        <a:lstStyle/>
        <a:p>
          <a:endParaRPr lang="en-IN"/>
        </a:p>
      </dgm:t>
    </dgm:pt>
    <dgm:pt modelId="{70246F16-7A00-415C-A149-DF91C38CBCB5}" type="sibTrans" cxnId="{B24AEFD3-5D86-464A-88F0-514DDDA30D00}">
      <dgm:prSet/>
      <dgm:spPr/>
      <dgm:t>
        <a:bodyPr/>
        <a:lstStyle/>
        <a:p>
          <a:endParaRPr lang="en-IN"/>
        </a:p>
      </dgm:t>
    </dgm:pt>
    <dgm:pt modelId="{59A8F30E-C529-4EFF-B4E2-6CAA5C0AA173}">
      <dgm:prSet phldrT="[Text]"/>
      <dgm:spPr>
        <a:solidFill>
          <a:srgbClr val="FFC000"/>
        </a:solidFill>
        <a:ln>
          <a:noFill/>
        </a:ln>
        <a:effectLst>
          <a:reflection blurRad="6350" stA="50000" endA="300" endPos="90000" dist="50800" dir="5400000" sy="-100000" algn="bl" rotWithShape="0"/>
        </a:effectLst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  <dgm:t>
        <a:bodyPr/>
        <a:lstStyle/>
        <a:p>
          <a:pPr algn="ctr"/>
          <a:r>
            <a:rPr lang="en-IN" dirty="0"/>
            <a:t>Live videos</a:t>
          </a:r>
        </a:p>
      </dgm:t>
    </dgm:pt>
    <dgm:pt modelId="{0F607544-A1AC-4554-B4BC-0C23EB2ECEB3}" type="parTrans" cxnId="{25101107-74FC-4E2A-84AB-726CE9D79C56}">
      <dgm:prSet/>
      <dgm:spPr>
        <a:ln>
          <a:solidFill>
            <a:srgbClr val="FFFF00"/>
          </a:solidFill>
        </a:ln>
      </dgm:spPr>
      <dgm:t>
        <a:bodyPr/>
        <a:lstStyle/>
        <a:p>
          <a:endParaRPr lang="en-IN"/>
        </a:p>
      </dgm:t>
    </dgm:pt>
    <dgm:pt modelId="{468C69A8-A268-4C71-BDC6-1B2422B4246F}" type="sibTrans" cxnId="{25101107-74FC-4E2A-84AB-726CE9D79C56}">
      <dgm:prSet/>
      <dgm:spPr/>
      <dgm:t>
        <a:bodyPr/>
        <a:lstStyle/>
        <a:p>
          <a:endParaRPr lang="en-IN"/>
        </a:p>
      </dgm:t>
    </dgm:pt>
    <dgm:pt modelId="{67F3C125-03DF-4213-9D50-C2B139372B98}">
      <dgm:prSet phldrT="[Text]"/>
      <dgm:spPr>
        <a:solidFill>
          <a:srgbClr val="FFC000"/>
        </a:solidFill>
        <a:ln>
          <a:noFill/>
        </a:ln>
        <a:effectLst>
          <a:reflection blurRad="6350" stA="50000" endA="300" endPos="90000" dist="50800" dir="5400000" sy="-100000" algn="bl" rotWithShape="0"/>
        </a:effectLst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  <dgm:t>
        <a:bodyPr/>
        <a:lstStyle/>
        <a:p>
          <a:pPr algn="ctr"/>
          <a:r>
            <a:rPr lang="en-IN" dirty="0"/>
            <a:t>Animated videos</a:t>
          </a:r>
        </a:p>
      </dgm:t>
    </dgm:pt>
    <dgm:pt modelId="{8987FF8F-F076-4361-9B0F-1B6215B18BE5}" type="parTrans" cxnId="{04A80628-107B-4CA3-A1BB-7C32E868CF7E}">
      <dgm:prSet/>
      <dgm:spPr>
        <a:ln>
          <a:solidFill>
            <a:srgbClr val="FFFF00"/>
          </a:solidFill>
        </a:ln>
      </dgm:spPr>
      <dgm:t>
        <a:bodyPr/>
        <a:lstStyle/>
        <a:p>
          <a:endParaRPr lang="en-IN"/>
        </a:p>
      </dgm:t>
    </dgm:pt>
    <dgm:pt modelId="{7F0D734A-FFA1-414E-A2B2-FF7198A15DFC}" type="sibTrans" cxnId="{04A80628-107B-4CA3-A1BB-7C32E868CF7E}">
      <dgm:prSet/>
      <dgm:spPr/>
      <dgm:t>
        <a:bodyPr/>
        <a:lstStyle/>
        <a:p>
          <a:endParaRPr lang="en-IN"/>
        </a:p>
      </dgm:t>
    </dgm:pt>
    <dgm:pt modelId="{F613576B-885A-4101-90EA-226C008B3AD3}">
      <dgm:prSet phldrT="[Text]"/>
      <dgm:spPr>
        <a:solidFill>
          <a:srgbClr val="FFC000"/>
        </a:solidFill>
        <a:ln>
          <a:noFill/>
        </a:ln>
        <a:effectLst>
          <a:reflection blurRad="6350" stA="50000" endA="300" endPos="90000" dist="50800" dir="5400000" sy="-100000" algn="bl" rotWithShape="0"/>
        </a:effectLst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  <dgm:t>
        <a:bodyPr/>
        <a:lstStyle/>
        <a:p>
          <a:pPr algn="l"/>
          <a:r>
            <a:rPr lang="en-IN" dirty="0"/>
            <a:t>Live phone-in programs</a:t>
          </a:r>
        </a:p>
      </dgm:t>
    </dgm:pt>
    <dgm:pt modelId="{47E85B95-7373-4553-8EED-78ABEE638D33}" type="parTrans" cxnId="{D67E04CD-729E-419E-BE67-D05A022C929B}">
      <dgm:prSet/>
      <dgm:spPr>
        <a:ln>
          <a:solidFill>
            <a:srgbClr val="FFFF00"/>
          </a:solidFill>
        </a:ln>
      </dgm:spPr>
      <dgm:t>
        <a:bodyPr/>
        <a:lstStyle/>
        <a:p>
          <a:endParaRPr lang="en-IN"/>
        </a:p>
      </dgm:t>
    </dgm:pt>
    <dgm:pt modelId="{47DF4F6E-FEB3-435A-A541-17598D5B31AA}" type="sibTrans" cxnId="{D67E04CD-729E-419E-BE67-D05A022C929B}">
      <dgm:prSet/>
      <dgm:spPr/>
      <dgm:t>
        <a:bodyPr/>
        <a:lstStyle/>
        <a:p>
          <a:endParaRPr lang="en-IN"/>
        </a:p>
      </dgm:t>
    </dgm:pt>
    <dgm:pt modelId="{65CB06E7-8F2D-4255-8C43-9D2E3D87D4B4}" type="pres">
      <dgm:prSet presAssocID="{4964B307-E20C-4241-B880-99B294D7949B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CAD39FDA-27FC-4BDA-B3C2-3A4187EEFA65}" type="pres">
      <dgm:prSet presAssocID="{545856A0-B386-4732-9E12-B611D5AC8CC7}" presName="root1" presStyleCnt="0"/>
      <dgm:spPr/>
    </dgm:pt>
    <dgm:pt modelId="{7CC888BC-0078-44B7-BC4A-54BC8C402DC2}" type="pres">
      <dgm:prSet presAssocID="{545856A0-B386-4732-9E12-B611D5AC8CC7}" presName="LevelOneTextNode" presStyleLbl="node0" presStyleIdx="0" presStyleCnt="1" custScaleX="71855" custLinFactNeighborX="14400">
        <dgm:presLayoutVars>
          <dgm:chPref val="3"/>
        </dgm:presLayoutVars>
      </dgm:prSet>
      <dgm:spPr/>
    </dgm:pt>
    <dgm:pt modelId="{A8323FBE-67DB-4B68-9E9B-10D1734952DD}" type="pres">
      <dgm:prSet presAssocID="{545856A0-B386-4732-9E12-B611D5AC8CC7}" presName="level2hierChild" presStyleCnt="0"/>
      <dgm:spPr/>
    </dgm:pt>
    <dgm:pt modelId="{B3C94156-EA35-40E9-9F4F-78DCC9E69ED1}" type="pres">
      <dgm:prSet presAssocID="{0F607544-A1AC-4554-B4BC-0C23EB2ECEB3}" presName="conn2-1" presStyleLbl="parChTrans1D2" presStyleIdx="0" presStyleCnt="3"/>
      <dgm:spPr/>
    </dgm:pt>
    <dgm:pt modelId="{E5481318-E6BB-4C0B-A90C-C2A2F9E84AAE}" type="pres">
      <dgm:prSet presAssocID="{0F607544-A1AC-4554-B4BC-0C23EB2ECEB3}" presName="connTx" presStyleLbl="parChTrans1D2" presStyleIdx="0" presStyleCnt="3"/>
      <dgm:spPr/>
    </dgm:pt>
    <dgm:pt modelId="{791BA8C0-E201-4DCC-A3B5-D089389816C7}" type="pres">
      <dgm:prSet presAssocID="{59A8F30E-C529-4EFF-B4E2-6CAA5C0AA173}" presName="root2" presStyleCnt="0"/>
      <dgm:spPr/>
    </dgm:pt>
    <dgm:pt modelId="{F3BB2FD9-A299-428B-97E7-0EB146D29A9D}" type="pres">
      <dgm:prSet presAssocID="{59A8F30E-C529-4EFF-B4E2-6CAA5C0AA173}" presName="LevelTwoTextNode" presStyleLbl="node2" presStyleIdx="0" presStyleCnt="3" custScaleY="79160" custLinFactNeighborX="-2218" custLinFactNeighborY="-1455">
        <dgm:presLayoutVars>
          <dgm:chPref val="3"/>
        </dgm:presLayoutVars>
      </dgm:prSet>
      <dgm:spPr/>
    </dgm:pt>
    <dgm:pt modelId="{53AA6F88-2B60-4244-B960-12B389E7AE0A}" type="pres">
      <dgm:prSet presAssocID="{59A8F30E-C529-4EFF-B4E2-6CAA5C0AA173}" presName="level3hierChild" presStyleCnt="0"/>
      <dgm:spPr/>
    </dgm:pt>
    <dgm:pt modelId="{87CB7476-86A2-402A-BE64-1EF5D5B3AFD8}" type="pres">
      <dgm:prSet presAssocID="{8987FF8F-F076-4361-9B0F-1B6215B18BE5}" presName="conn2-1" presStyleLbl="parChTrans1D2" presStyleIdx="1" presStyleCnt="3"/>
      <dgm:spPr/>
    </dgm:pt>
    <dgm:pt modelId="{C0216F68-6702-4F4E-BD70-4225D78080D7}" type="pres">
      <dgm:prSet presAssocID="{8987FF8F-F076-4361-9B0F-1B6215B18BE5}" presName="connTx" presStyleLbl="parChTrans1D2" presStyleIdx="1" presStyleCnt="3"/>
      <dgm:spPr/>
    </dgm:pt>
    <dgm:pt modelId="{94945967-1F0A-4702-9828-A30DD734441C}" type="pres">
      <dgm:prSet presAssocID="{67F3C125-03DF-4213-9D50-C2B139372B98}" presName="root2" presStyleCnt="0"/>
      <dgm:spPr/>
    </dgm:pt>
    <dgm:pt modelId="{D5543981-6DED-43C5-BF7A-08A270C626CA}" type="pres">
      <dgm:prSet presAssocID="{67F3C125-03DF-4213-9D50-C2B139372B98}" presName="LevelTwoTextNode" presStyleLbl="node2" presStyleIdx="1" presStyleCnt="3" custScaleY="79160" custLinFactNeighborX="-2662">
        <dgm:presLayoutVars>
          <dgm:chPref val="3"/>
        </dgm:presLayoutVars>
      </dgm:prSet>
      <dgm:spPr/>
    </dgm:pt>
    <dgm:pt modelId="{04FAA1E8-D663-4E2A-86EE-51C35B5D6A62}" type="pres">
      <dgm:prSet presAssocID="{67F3C125-03DF-4213-9D50-C2B139372B98}" presName="level3hierChild" presStyleCnt="0"/>
      <dgm:spPr/>
    </dgm:pt>
    <dgm:pt modelId="{4784CC70-EE82-4532-9B25-F01E666044B5}" type="pres">
      <dgm:prSet presAssocID="{47E85B95-7373-4553-8EED-78ABEE638D33}" presName="conn2-1" presStyleLbl="parChTrans1D2" presStyleIdx="2" presStyleCnt="3"/>
      <dgm:spPr/>
    </dgm:pt>
    <dgm:pt modelId="{D665091D-B7C7-44DF-A6C2-0137D628FB3A}" type="pres">
      <dgm:prSet presAssocID="{47E85B95-7373-4553-8EED-78ABEE638D33}" presName="connTx" presStyleLbl="parChTrans1D2" presStyleIdx="2" presStyleCnt="3"/>
      <dgm:spPr/>
    </dgm:pt>
    <dgm:pt modelId="{F35DA301-E99A-4846-8074-A4148EF85195}" type="pres">
      <dgm:prSet presAssocID="{F613576B-885A-4101-90EA-226C008B3AD3}" presName="root2" presStyleCnt="0"/>
      <dgm:spPr/>
    </dgm:pt>
    <dgm:pt modelId="{63817225-587A-4C86-9A6B-768EE17B0C03}" type="pres">
      <dgm:prSet presAssocID="{F613576B-885A-4101-90EA-226C008B3AD3}" presName="LevelTwoTextNode" presStyleLbl="node2" presStyleIdx="2" presStyleCnt="3" custScaleX="100179" custScaleY="79160" custLinFactNeighborX="-4439">
        <dgm:presLayoutVars>
          <dgm:chPref val="3"/>
        </dgm:presLayoutVars>
      </dgm:prSet>
      <dgm:spPr/>
    </dgm:pt>
    <dgm:pt modelId="{7AB1650A-66E3-4001-9795-D8392F3914E1}" type="pres">
      <dgm:prSet presAssocID="{F613576B-885A-4101-90EA-226C008B3AD3}" presName="level3hierChild" presStyleCnt="0"/>
      <dgm:spPr/>
    </dgm:pt>
  </dgm:ptLst>
  <dgm:cxnLst>
    <dgm:cxn modelId="{25101107-74FC-4E2A-84AB-726CE9D79C56}" srcId="{545856A0-B386-4732-9E12-B611D5AC8CC7}" destId="{59A8F30E-C529-4EFF-B4E2-6CAA5C0AA173}" srcOrd="0" destOrd="0" parTransId="{0F607544-A1AC-4554-B4BC-0C23EB2ECEB3}" sibTransId="{468C69A8-A268-4C71-BDC6-1B2422B4246F}"/>
    <dgm:cxn modelId="{04A80628-107B-4CA3-A1BB-7C32E868CF7E}" srcId="{545856A0-B386-4732-9E12-B611D5AC8CC7}" destId="{67F3C125-03DF-4213-9D50-C2B139372B98}" srcOrd="1" destOrd="0" parTransId="{8987FF8F-F076-4361-9B0F-1B6215B18BE5}" sibTransId="{7F0D734A-FFA1-414E-A2B2-FF7198A15DFC}"/>
    <dgm:cxn modelId="{BAF0B72B-7BA0-46F2-81C7-B485346797FA}" type="presOf" srcId="{8987FF8F-F076-4361-9B0F-1B6215B18BE5}" destId="{C0216F68-6702-4F4E-BD70-4225D78080D7}" srcOrd="1" destOrd="0" presId="urn:microsoft.com/office/officeart/2008/layout/HorizontalMultiLevelHierarchy"/>
    <dgm:cxn modelId="{6C943B32-4CD5-49F1-AFBB-DA57738E2C1D}" type="presOf" srcId="{4964B307-E20C-4241-B880-99B294D7949B}" destId="{65CB06E7-8F2D-4255-8C43-9D2E3D87D4B4}" srcOrd="0" destOrd="0" presId="urn:microsoft.com/office/officeart/2008/layout/HorizontalMultiLevelHierarchy"/>
    <dgm:cxn modelId="{DD2B5D79-37E4-4539-A89C-3BDE51E1AACF}" type="presOf" srcId="{59A8F30E-C529-4EFF-B4E2-6CAA5C0AA173}" destId="{F3BB2FD9-A299-428B-97E7-0EB146D29A9D}" srcOrd="0" destOrd="0" presId="urn:microsoft.com/office/officeart/2008/layout/HorizontalMultiLevelHierarchy"/>
    <dgm:cxn modelId="{333D9982-3439-4129-8ABD-AC2524C5B316}" type="presOf" srcId="{8987FF8F-F076-4361-9B0F-1B6215B18BE5}" destId="{87CB7476-86A2-402A-BE64-1EF5D5B3AFD8}" srcOrd="0" destOrd="0" presId="urn:microsoft.com/office/officeart/2008/layout/HorizontalMultiLevelHierarchy"/>
    <dgm:cxn modelId="{754BCC83-F072-4A65-B852-C7C810F12D47}" type="presOf" srcId="{67F3C125-03DF-4213-9D50-C2B139372B98}" destId="{D5543981-6DED-43C5-BF7A-08A270C626CA}" srcOrd="0" destOrd="0" presId="urn:microsoft.com/office/officeart/2008/layout/HorizontalMultiLevelHierarchy"/>
    <dgm:cxn modelId="{DCFA8197-2A38-457F-B323-E621599BFDED}" type="presOf" srcId="{0F607544-A1AC-4554-B4BC-0C23EB2ECEB3}" destId="{B3C94156-EA35-40E9-9F4F-78DCC9E69ED1}" srcOrd="0" destOrd="0" presId="urn:microsoft.com/office/officeart/2008/layout/HorizontalMultiLevelHierarchy"/>
    <dgm:cxn modelId="{332CF799-FAD4-45C4-BC87-0FC0C4925466}" type="presOf" srcId="{545856A0-B386-4732-9E12-B611D5AC8CC7}" destId="{7CC888BC-0078-44B7-BC4A-54BC8C402DC2}" srcOrd="0" destOrd="0" presId="urn:microsoft.com/office/officeart/2008/layout/HorizontalMultiLevelHierarchy"/>
    <dgm:cxn modelId="{3C1BE4AA-3D69-42AF-8ADA-3720DF82DF0F}" type="presOf" srcId="{47E85B95-7373-4553-8EED-78ABEE638D33}" destId="{4784CC70-EE82-4532-9B25-F01E666044B5}" srcOrd="0" destOrd="0" presId="urn:microsoft.com/office/officeart/2008/layout/HorizontalMultiLevelHierarchy"/>
    <dgm:cxn modelId="{D7CBA1B5-AF53-4C6F-837C-91363B287DB5}" type="presOf" srcId="{0F607544-A1AC-4554-B4BC-0C23EB2ECEB3}" destId="{E5481318-E6BB-4C0B-A90C-C2A2F9E84AAE}" srcOrd="1" destOrd="0" presId="urn:microsoft.com/office/officeart/2008/layout/HorizontalMultiLevelHierarchy"/>
    <dgm:cxn modelId="{D67E04CD-729E-419E-BE67-D05A022C929B}" srcId="{545856A0-B386-4732-9E12-B611D5AC8CC7}" destId="{F613576B-885A-4101-90EA-226C008B3AD3}" srcOrd="2" destOrd="0" parTransId="{47E85B95-7373-4553-8EED-78ABEE638D33}" sibTransId="{47DF4F6E-FEB3-435A-A541-17598D5B31AA}"/>
    <dgm:cxn modelId="{B24AEFD3-5D86-464A-88F0-514DDDA30D00}" srcId="{4964B307-E20C-4241-B880-99B294D7949B}" destId="{545856A0-B386-4732-9E12-B611D5AC8CC7}" srcOrd="0" destOrd="0" parTransId="{6550B43A-101E-4663-8A1E-6908CBE5FD19}" sibTransId="{70246F16-7A00-415C-A149-DF91C38CBCB5}"/>
    <dgm:cxn modelId="{2997FEDD-4471-473B-AB50-BB783DF9E984}" type="presOf" srcId="{F613576B-885A-4101-90EA-226C008B3AD3}" destId="{63817225-587A-4C86-9A6B-768EE17B0C03}" srcOrd="0" destOrd="0" presId="urn:microsoft.com/office/officeart/2008/layout/HorizontalMultiLevelHierarchy"/>
    <dgm:cxn modelId="{871DCDF2-F657-4DC1-93AE-4AC3A80D0DFF}" type="presOf" srcId="{47E85B95-7373-4553-8EED-78ABEE638D33}" destId="{D665091D-B7C7-44DF-A6C2-0137D628FB3A}" srcOrd="1" destOrd="0" presId="urn:microsoft.com/office/officeart/2008/layout/HorizontalMultiLevelHierarchy"/>
    <dgm:cxn modelId="{0B20A476-667C-4F60-92C8-8F47E4407740}" type="presParOf" srcId="{65CB06E7-8F2D-4255-8C43-9D2E3D87D4B4}" destId="{CAD39FDA-27FC-4BDA-B3C2-3A4187EEFA65}" srcOrd="0" destOrd="0" presId="urn:microsoft.com/office/officeart/2008/layout/HorizontalMultiLevelHierarchy"/>
    <dgm:cxn modelId="{BDD3E12A-8333-4B22-8C1D-DD2B44A75A35}" type="presParOf" srcId="{CAD39FDA-27FC-4BDA-B3C2-3A4187EEFA65}" destId="{7CC888BC-0078-44B7-BC4A-54BC8C402DC2}" srcOrd="0" destOrd="0" presId="urn:microsoft.com/office/officeart/2008/layout/HorizontalMultiLevelHierarchy"/>
    <dgm:cxn modelId="{B790A93D-0932-4286-B5CC-746699B7012A}" type="presParOf" srcId="{CAD39FDA-27FC-4BDA-B3C2-3A4187EEFA65}" destId="{A8323FBE-67DB-4B68-9E9B-10D1734952DD}" srcOrd="1" destOrd="0" presId="urn:microsoft.com/office/officeart/2008/layout/HorizontalMultiLevelHierarchy"/>
    <dgm:cxn modelId="{A5FF643B-F1E8-42A1-9CB6-9144AE7C7D6B}" type="presParOf" srcId="{A8323FBE-67DB-4B68-9E9B-10D1734952DD}" destId="{B3C94156-EA35-40E9-9F4F-78DCC9E69ED1}" srcOrd="0" destOrd="0" presId="urn:microsoft.com/office/officeart/2008/layout/HorizontalMultiLevelHierarchy"/>
    <dgm:cxn modelId="{EBDD9748-85F9-492E-80ED-3C41BDF88B52}" type="presParOf" srcId="{B3C94156-EA35-40E9-9F4F-78DCC9E69ED1}" destId="{E5481318-E6BB-4C0B-A90C-C2A2F9E84AAE}" srcOrd="0" destOrd="0" presId="urn:microsoft.com/office/officeart/2008/layout/HorizontalMultiLevelHierarchy"/>
    <dgm:cxn modelId="{A01539A6-EF17-4E72-B2D8-46436968906C}" type="presParOf" srcId="{A8323FBE-67DB-4B68-9E9B-10D1734952DD}" destId="{791BA8C0-E201-4DCC-A3B5-D089389816C7}" srcOrd="1" destOrd="0" presId="urn:microsoft.com/office/officeart/2008/layout/HorizontalMultiLevelHierarchy"/>
    <dgm:cxn modelId="{E9074B6D-2479-4425-9E2A-09184039B206}" type="presParOf" srcId="{791BA8C0-E201-4DCC-A3B5-D089389816C7}" destId="{F3BB2FD9-A299-428B-97E7-0EB146D29A9D}" srcOrd="0" destOrd="0" presId="urn:microsoft.com/office/officeart/2008/layout/HorizontalMultiLevelHierarchy"/>
    <dgm:cxn modelId="{5D56530E-47A6-43D5-8E1F-3CF91EA31BAC}" type="presParOf" srcId="{791BA8C0-E201-4DCC-A3B5-D089389816C7}" destId="{53AA6F88-2B60-4244-B960-12B389E7AE0A}" srcOrd="1" destOrd="0" presId="urn:microsoft.com/office/officeart/2008/layout/HorizontalMultiLevelHierarchy"/>
    <dgm:cxn modelId="{A7AD3EF0-FA58-46E8-A276-985CE75A224E}" type="presParOf" srcId="{A8323FBE-67DB-4B68-9E9B-10D1734952DD}" destId="{87CB7476-86A2-402A-BE64-1EF5D5B3AFD8}" srcOrd="2" destOrd="0" presId="urn:microsoft.com/office/officeart/2008/layout/HorizontalMultiLevelHierarchy"/>
    <dgm:cxn modelId="{883846F1-A05B-4674-AB49-7A5F795C317D}" type="presParOf" srcId="{87CB7476-86A2-402A-BE64-1EF5D5B3AFD8}" destId="{C0216F68-6702-4F4E-BD70-4225D78080D7}" srcOrd="0" destOrd="0" presId="urn:microsoft.com/office/officeart/2008/layout/HorizontalMultiLevelHierarchy"/>
    <dgm:cxn modelId="{1068DBE5-3404-4312-B065-2D6F7ED6EBF0}" type="presParOf" srcId="{A8323FBE-67DB-4B68-9E9B-10D1734952DD}" destId="{94945967-1F0A-4702-9828-A30DD734441C}" srcOrd="3" destOrd="0" presId="urn:microsoft.com/office/officeart/2008/layout/HorizontalMultiLevelHierarchy"/>
    <dgm:cxn modelId="{3B64BAFC-E94A-451A-87B7-D47B1C48E685}" type="presParOf" srcId="{94945967-1F0A-4702-9828-A30DD734441C}" destId="{D5543981-6DED-43C5-BF7A-08A270C626CA}" srcOrd="0" destOrd="0" presId="urn:microsoft.com/office/officeart/2008/layout/HorizontalMultiLevelHierarchy"/>
    <dgm:cxn modelId="{21D0F239-8F7F-4A58-8F51-A1A076A33DC3}" type="presParOf" srcId="{94945967-1F0A-4702-9828-A30DD734441C}" destId="{04FAA1E8-D663-4E2A-86EE-51C35B5D6A62}" srcOrd="1" destOrd="0" presId="urn:microsoft.com/office/officeart/2008/layout/HorizontalMultiLevelHierarchy"/>
    <dgm:cxn modelId="{35D03F75-A9B5-420B-828F-678A505F8A82}" type="presParOf" srcId="{A8323FBE-67DB-4B68-9E9B-10D1734952DD}" destId="{4784CC70-EE82-4532-9B25-F01E666044B5}" srcOrd="4" destOrd="0" presId="urn:microsoft.com/office/officeart/2008/layout/HorizontalMultiLevelHierarchy"/>
    <dgm:cxn modelId="{D52926EA-6648-41EC-92FD-68D4FD5745E0}" type="presParOf" srcId="{4784CC70-EE82-4532-9B25-F01E666044B5}" destId="{D665091D-B7C7-44DF-A6C2-0137D628FB3A}" srcOrd="0" destOrd="0" presId="urn:microsoft.com/office/officeart/2008/layout/HorizontalMultiLevelHierarchy"/>
    <dgm:cxn modelId="{0D62C377-5D5B-4E18-B741-89FF5BA60010}" type="presParOf" srcId="{A8323FBE-67DB-4B68-9E9B-10D1734952DD}" destId="{F35DA301-E99A-4846-8074-A4148EF85195}" srcOrd="5" destOrd="0" presId="urn:microsoft.com/office/officeart/2008/layout/HorizontalMultiLevelHierarchy"/>
    <dgm:cxn modelId="{838E9BFE-1472-4EF4-9D10-ABDE41A30C08}" type="presParOf" srcId="{F35DA301-E99A-4846-8074-A4148EF85195}" destId="{63817225-587A-4C86-9A6B-768EE17B0C03}" srcOrd="0" destOrd="0" presId="urn:microsoft.com/office/officeart/2008/layout/HorizontalMultiLevelHierarchy"/>
    <dgm:cxn modelId="{06A62104-4F35-491E-A5A8-45E18423F943}" type="presParOf" srcId="{F35DA301-E99A-4846-8074-A4148EF85195}" destId="{7AB1650A-66E3-4001-9795-D8392F3914E1}" srcOrd="1" destOrd="0" presId="urn:microsoft.com/office/officeart/2008/layout/HorizontalMultiLevelHierarchy"/>
  </dgm:cxnLst>
  <dgm:bg>
    <a:solidFill>
      <a:srgbClr val="800000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2EE930-69B0-4C40-A605-42ABBC06B461}">
      <dsp:nvSpPr>
        <dsp:cNvPr id="0" name=""/>
        <dsp:cNvSpPr/>
      </dsp:nvSpPr>
      <dsp:spPr>
        <a:xfrm>
          <a:off x="1043791" y="2533340"/>
          <a:ext cx="3329907" cy="1007970"/>
        </a:xfrm>
        <a:prstGeom prst="roundRect">
          <a:avLst/>
        </a:prstGeom>
        <a:solidFill>
          <a:srgbClr val="C00000"/>
        </a:solidFill>
        <a:ln w="12700" cap="flat" cmpd="sng" algn="ctr">
          <a:noFill/>
          <a:prstDash val="solid"/>
          <a:miter lim="800000"/>
        </a:ln>
        <a:effectLst>
          <a:outerShdw blurRad="76200" dist="12700" dir="8100000" sy="-23000" kx="800400" algn="br" rotWithShape="0">
            <a:prstClr val="black">
              <a:alpha val="2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200" kern="1200" dirty="0"/>
            <a:t>Funded Projects</a:t>
          </a:r>
        </a:p>
      </dsp:txBody>
      <dsp:txXfrm>
        <a:off x="1092996" y="2582545"/>
        <a:ext cx="3231497" cy="909560"/>
      </dsp:txXfrm>
    </dsp:sp>
    <dsp:sp modelId="{EBAD56F2-7C7E-475F-AAF6-B2703FF6F869}">
      <dsp:nvSpPr>
        <dsp:cNvPr id="0" name=""/>
        <dsp:cNvSpPr/>
      </dsp:nvSpPr>
      <dsp:spPr>
        <a:xfrm rot="16075304">
          <a:off x="2301411" y="2158158"/>
          <a:ext cx="75085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50859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AD3C96-DC26-4FEC-94FC-0B3C3FB665D1}">
      <dsp:nvSpPr>
        <dsp:cNvPr id="0" name=""/>
        <dsp:cNvSpPr/>
      </dsp:nvSpPr>
      <dsp:spPr>
        <a:xfrm>
          <a:off x="540103" y="1123480"/>
          <a:ext cx="4222314" cy="659494"/>
        </a:xfrm>
        <a:prstGeom prst="roundRect">
          <a:avLst/>
        </a:prstGeom>
        <a:solidFill>
          <a:srgbClr val="C00000"/>
        </a:solidFill>
        <a:ln w="12700" cap="flat" cmpd="sng" algn="ctr">
          <a:noFill/>
          <a:prstDash val="solid"/>
          <a:miter lim="800000"/>
        </a:ln>
        <a:effectLst>
          <a:outerShdw blurRad="76200" dist="12700" dir="8100000" sy="-23000" kx="800400" algn="br" rotWithShape="0">
            <a:prstClr val="black">
              <a:alpha val="2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420" tIns="58420" rIns="58420" bIns="5842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300" kern="1200" dirty="0"/>
            <a:t>AIISH, DST, SERB, UKRI</a:t>
          </a:r>
        </a:p>
      </dsp:txBody>
      <dsp:txXfrm>
        <a:off x="572297" y="1155674"/>
        <a:ext cx="4157926" cy="595106"/>
      </dsp:txXfrm>
    </dsp:sp>
    <dsp:sp modelId="{A180B7A8-0396-4892-99AB-1DB855922C9D}">
      <dsp:nvSpPr>
        <dsp:cNvPr id="0" name=""/>
        <dsp:cNvSpPr/>
      </dsp:nvSpPr>
      <dsp:spPr>
        <a:xfrm rot="3332301">
          <a:off x="2844395" y="3940573"/>
          <a:ext cx="96848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68489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820BF9-6C56-4C15-A097-283DC0E70A84}">
      <dsp:nvSpPr>
        <dsp:cNvPr id="0" name=""/>
        <dsp:cNvSpPr/>
      </dsp:nvSpPr>
      <dsp:spPr>
        <a:xfrm>
          <a:off x="3129091" y="4339835"/>
          <a:ext cx="1689930" cy="1082345"/>
        </a:xfrm>
        <a:prstGeom prst="roundRect">
          <a:avLst/>
        </a:prstGeom>
        <a:solidFill>
          <a:srgbClr val="C00000"/>
        </a:solidFill>
        <a:ln w="12700" cap="flat" cmpd="sng" algn="ctr">
          <a:noFill/>
          <a:prstDash val="solid"/>
          <a:miter lim="800000"/>
        </a:ln>
        <a:effectLst>
          <a:outerShdw blurRad="76200" dist="12700" dir="8100000" sy="-23000" kx="800400" algn="br" rotWithShape="0">
            <a:prstClr val="black">
              <a:alpha val="2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0" tIns="63500" rIns="63500" bIns="635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500" kern="1200" dirty="0"/>
            <a:t>58</a:t>
          </a:r>
        </a:p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500" kern="1200" dirty="0"/>
            <a:t>Ongoing</a:t>
          </a:r>
        </a:p>
      </dsp:txBody>
      <dsp:txXfrm>
        <a:off x="3181927" y="4392671"/>
        <a:ext cx="1584258" cy="976673"/>
      </dsp:txXfrm>
    </dsp:sp>
    <dsp:sp modelId="{C560C706-CF61-4CA4-A414-6E103CC17F38}">
      <dsp:nvSpPr>
        <dsp:cNvPr id="0" name=""/>
        <dsp:cNvSpPr/>
      </dsp:nvSpPr>
      <dsp:spPr>
        <a:xfrm rot="8151824">
          <a:off x="1163515" y="3957187"/>
          <a:ext cx="119441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94416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961C62-D283-430A-B17C-DF1A947EC923}">
      <dsp:nvSpPr>
        <dsp:cNvPr id="0" name=""/>
        <dsp:cNvSpPr/>
      </dsp:nvSpPr>
      <dsp:spPr>
        <a:xfrm>
          <a:off x="77933" y="4373063"/>
          <a:ext cx="1525370" cy="953794"/>
        </a:xfrm>
        <a:prstGeom prst="roundRect">
          <a:avLst/>
        </a:prstGeom>
        <a:solidFill>
          <a:srgbClr val="C00000"/>
        </a:solidFill>
        <a:ln w="12700" cap="flat" cmpd="sng" algn="ctr">
          <a:noFill/>
          <a:prstDash val="solid"/>
          <a:miter lim="800000"/>
        </a:ln>
        <a:effectLst>
          <a:outerShdw blurRad="76200" dist="12700" dir="8100000" sy="-23000" kx="800400" algn="br" rotWithShape="0">
            <a:prstClr val="black">
              <a:alpha val="2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200" kern="1200" dirty="0"/>
            <a:t>54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200" kern="1200" dirty="0"/>
            <a:t>Completed</a:t>
          </a:r>
        </a:p>
      </dsp:txBody>
      <dsp:txXfrm>
        <a:off x="124493" y="4419623"/>
        <a:ext cx="1432250" cy="86067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8F4AE3-1472-43B1-87F9-E524B7F2651B}">
      <dsp:nvSpPr>
        <dsp:cNvPr id="0" name=""/>
        <dsp:cNvSpPr/>
      </dsp:nvSpPr>
      <dsp:spPr>
        <a:xfrm>
          <a:off x="0" y="275749"/>
          <a:ext cx="8128000" cy="378000"/>
        </a:xfrm>
        <a:prstGeom prst="rect">
          <a:avLst/>
        </a:prstGeom>
        <a:solidFill>
          <a:schemeClr val="accent2">
            <a:lumMod val="75000"/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3738C2-6182-4D71-9A9C-561D675837E0}">
      <dsp:nvSpPr>
        <dsp:cNvPr id="0" name=""/>
        <dsp:cNvSpPr/>
      </dsp:nvSpPr>
      <dsp:spPr>
        <a:xfrm>
          <a:off x="406400" y="518585"/>
          <a:ext cx="5689600" cy="442800"/>
        </a:xfrm>
        <a:prstGeom prst="roundRect">
          <a:avLst/>
        </a:prstGeom>
        <a:solidFill>
          <a:srgbClr val="800000">
            <a:alpha val="85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kern="1200" dirty="0"/>
            <a:t>Monthly Public Lectures</a:t>
          </a:r>
        </a:p>
      </dsp:txBody>
      <dsp:txXfrm>
        <a:off x="428016" y="540201"/>
        <a:ext cx="5646368" cy="399568"/>
      </dsp:txXfrm>
    </dsp:sp>
    <dsp:sp modelId="{6A6A9526-4004-440C-83E2-729A8AFF0C0D}">
      <dsp:nvSpPr>
        <dsp:cNvPr id="0" name=""/>
        <dsp:cNvSpPr/>
      </dsp:nvSpPr>
      <dsp:spPr>
        <a:xfrm>
          <a:off x="0" y="951678"/>
          <a:ext cx="8128000" cy="378000"/>
        </a:xfrm>
        <a:prstGeom prst="rect">
          <a:avLst/>
        </a:prstGeom>
        <a:solidFill>
          <a:schemeClr val="accent2">
            <a:lumMod val="75000"/>
            <a:alpha val="9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F799D5-CE24-49BA-BB1D-E6BA3159FB5D}">
      <dsp:nvSpPr>
        <dsp:cNvPr id="0" name=""/>
        <dsp:cNvSpPr/>
      </dsp:nvSpPr>
      <dsp:spPr>
        <a:xfrm>
          <a:off x="452896" y="1061146"/>
          <a:ext cx="5689600" cy="442800"/>
        </a:xfrm>
        <a:prstGeom prst="roundRect">
          <a:avLst/>
        </a:prstGeom>
        <a:solidFill>
          <a:srgbClr val="8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kern="1200" dirty="0"/>
            <a:t>Public Orientation &amp; Sensitization </a:t>
          </a:r>
        </a:p>
      </dsp:txBody>
      <dsp:txXfrm>
        <a:off x="474512" y="1082762"/>
        <a:ext cx="5646368" cy="399568"/>
      </dsp:txXfrm>
    </dsp:sp>
    <dsp:sp modelId="{273F403C-1499-4532-8843-A4A5F691389E}">
      <dsp:nvSpPr>
        <dsp:cNvPr id="0" name=""/>
        <dsp:cNvSpPr/>
      </dsp:nvSpPr>
      <dsp:spPr>
        <a:xfrm>
          <a:off x="0" y="1698543"/>
          <a:ext cx="8128000" cy="378000"/>
        </a:xfrm>
        <a:prstGeom prst="rect">
          <a:avLst/>
        </a:prstGeom>
        <a:solidFill>
          <a:schemeClr val="accent2">
            <a:lumMod val="75000"/>
            <a:alpha val="9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FAA52B-FEF6-4A10-B097-9D13B2735111}">
      <dsp:nvSpPr>
        <dsp:cNvPr id="0" name=""/>
        <dsp:cNvSpPr/>
      </dsp:nvSpPr>
      <dsp:spPr>
        <a:xfrm>
          <a:off x="452892" y="1625214"/>
          <a:ext cx="5689600" cy="442800"/>
        </a:xfrm>
        <a:prstGeom prst="roundRect">
          <a:avLst/>
        </a:prstGeom>
        <a:solidFill>
          <a:srgbClr val="8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kern="1200" dirty="0"/>
            <a:t>Street plays &amp; </a:t>
          </a:r>
          <a:r>
            <a:rPr lang="en-IN" sz="2400" kern="1200" dirty="0" err="1"/>
            <a:t>Cyclothon</a:t>
          </a:r>
          <a:endParaRPr lang="en-IN" sz="2400" kern="1200" dirty="0"/>
        </a:p>
      </dsp:txBody>
      <dsp:txXfrm>
        <a:off x="474508" y="1646830"/>
        <a:ext cx="5646368" cy="399568"/>
      </dsp:txXfrm>
    </dsp:sp>
    <dsp:sp modelId="{20983063-AEBA-45B7-93BC-71638E53FA17}">
      <dsp:nvSpPr>
        <dsp:cNvPr id="0" name=""/>
        <dsp:cNvSpPr/>
      </dsp:nvSpPr>
      <dsp:spPr>
        <a:xfrm>
          <a:off x="0" y="2316950"/>
          <a:ext cx="8128000" cy="378000"/>
        </a:xfrm>
        <a:prstGeom prst="rect">
          <a:avLst/>
        </a:prstGeom>
        <a:solidFill>
          <a:schemeClr val="accent2">
            <a:lumMod val="75000"/>
            <a:alpha val="9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865D65-E27A-4303-82ED-E9AB89364491}">
      <dsp:nvSpPr>
        <dsp:cNvPr id="0" name=""/>
        <dsp:cNvSpPr/>
      </dsp:nvSpPr>
      <dsp:spPr>
        <a:xfrm>
          <a:off x="483892" y="2195786"/>
          <a:ext cx="5689600" cy="442800"/>
        </a:xfrm>
        <a:prstGeom prst="roundRect">
          <a:avLst/>
        </a:prstGeom>
        <a:solidFill>
          <a:srgbClr val="8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kern="1200" dirty="0"/>
            <a:t>REECH Programmes</a:t>
          </a:r>
        </a:p>
      </dsp:txBody>
      <dsp:txXfrm>
        <a:off x="505508" y="2217402"/>
        <a:ext cx="5646368" cy="399568"/>
      </dsp:txXfrm>
    </dsp:sp>
    <dsp:sp modelId="{C3D394C2-E785-46C7-B9EC-CACAD3C4869A}">
      <dsp:nvSpPr>
        <dsp:cNvPr id="0" name=""/>
        <dsp:cNvSpPr/>
      </dsp:nvSpPr>
      <dsp:spPr>
        <a:xfrm>
          <a:off x="0" y="2997350"/>
          <a:ext cx="8128000" cy="378000"/>
        </a:xfrm>
        <a:prstGeom prst="rect">
          <a:avLst/>
        </a:prstGeom>
        <a:solidFill>
          <a:schemeClr val="accent2">
            <a:lumMod val="75000"/>
            <a:alpha val="9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2BB1CE-35EF-47F6-8873-7E794861E5B2}">
      <dsp:nvSpPr>
        <dsp:cNvPr id="0" name=""/>
        <dsp:cNvSpPr/>
      </dsp:nvSpPr>
      <dsp:spPr>
        <a:xfrm>
          <a:off x="437396" y="2851137"/>
          <a:ext cx="5689600" cy="442800"/>
        </a:xfrm>
        <a:prstGeom prst="roundRect">
          <a:avLst/>
        </a:prstGeom>
        <a:solidFill>
          <a:srgbClr val="8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kern="1200" dirty="0"/>
            <a:t>Observation of Commemorative Days</a:t>
          </a:r>
        </a:p>
      </dsp:txBody>
      <dsp:txXfrm>
        <a:off x="459012" y="2872753"/>
        <a:ext cx="5646368" cy="399568"/>
      </dsp:txXfrm>
    </dsp:sp>
    <dsp:sp modelId="{69BE87C1-1DA9-4595-9A1C-079A674CC0B3}">
      <dsp:nvSpPr>
        <dsp:cNvPr id="0" name=""/>
        <dsp:cNvSpPr/>
      </dsp:nvSpPr>
      <dsp:spPr>
        <a:xfrm>
          <a:off x="0" y="3677750"/>
          <a:ext cx="8128000" cy="378000"/>
        </a:xfrm>
        <a:prstGeom prst="rect">
          <a:avLst/>
        </a:prstGeom>
        <a:solidFill>
          <a:schemeClr val="accent2">
            <a:lumMod val="75000"/>
            <a:alpha val="9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4C7060-E7E0-4568-935F-5E4EDE0B050B}">
      <dsp:nvSpPr>
        <dsp:cNvPr id="0" name=""/>
        <dsp:cNvSpPr/>
      </dsp:nvSpPr>
      <dsp:spPr>
        <a:xfrm>
          <a:off x="437396" y="3546180"/>
          <a:ext cx="5689600" cy="442800"/>
        </a:xfrm>
        <a:prstGeom prst="roundRect">
          <a:avLst/>
        </a:prstGeom>
        <a:solidFill>
          <a:srgbClr val="8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kern="1200" dirty="0"/>
            <a:t>Radio Programmes</a:t>
          </a:r>
        </a:p>
      </dsp:txBody>
      <dsp:txXfrm>
        <a:off x="459012" y="3567796"/>
        <a:ext cx="5646368" cy="399568"/>
      </dsp:txXfrm>
    </dsp:sp>
    <dsp:sp modelId="{54E8EA9B-3508-459C-980B-D0C9B8EBA682}">
      <dsp:nvSpPr>
        <dsp:cNvPr id="0" name=""/>
        <dsp:cNvSpPr/>
      </dsp:nvSpPr>
      <dsp:spPr>
        <a:xfrm>
          <a:off x="0" y="4358149"/>
          <a:ext cx="8128000" cy="378000"/>
        </a:xfrm>
        <a:prstGeom prst="rect">
          <a:avLst/>
        </a:prstGeom>
        <a:solidFill>
          <a:schemeClr val="accent2">
            <a:lumMod val="75000"/>
            <a:alpha val="9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9581B3-F01D-423E-8B9E-4A7049D39812}">
      <dsp:nvSpPr>
        <dsp:cNvPr id="0" name=""/>
        <dsp:cNvSpPr/>
      </dsp:nvSpPr>
      <dsp:spPr>
        <a:xfrm>
          <a:off x="406400" y="4214240"/>
          <a:ext cx="5689600" cy="442800"/>
        </a:xfrm>
        <a:prstGeom prst="roundRect">
          <a:avLst/>
        </a:prstGeom>
        <a:solidFill>
          <a:srgbClr val="8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kern="1200" dirty="0"/>
            <a:t>Television Programmes</a:t>
          </a:r>
        </a:p>
      </dsp:txBody>
      <dsp:txXfrm>
        <a:off x="428016" y="4235856"/>
        <a:ext cx="5646368" cy="399568"/>
      </dsp:txXfrm>
    </dsp:sp>
    <dsp:sp modelId="{5796E3E0-6EAC-4633-B677-050FC2F887E5}">
      <dsp:nvSpPr>
        <dsp:cNvPr id="0" name=""/>
        <dsp:cNvSpPr/>
      </dsp:nvSpPr>
      <dsp:spPr>
        <a:xfrm>
          <a:off x="0" y="5038550"/>
          <a:ext cx="8128000" cy="378000"/>
        </a:xfrm>
        <a:prstGeom prst="rect">
          <a:avLst/>
        </a:prstGeom>
        <a:solidFill>
          <a:schemeClr val="accent2">
            <a:lumMod val="75000"/>
            <a:alpha val="9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09069E-1C24-48F3-BC52-33E6369D32F7}">
      <dsp:nvSpPr>
        <dsp:cNvPr id="0" name=""/>
        <dsp:cNvSpPr/>
      </dsp:nvSpPr>
      <dsp:spPr>
        <a:xfrm>
          <a:off x="468392" y="4826222"/>
          <a:ext cx="5689600" cy="442800"/>
        </a:xfrm>
        <a:prstGeom prst="roundRect">
          <a:avLst/>
        </a:prstGeom>
        <a:solidFill>
          <a:srgbClr val="8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kern="1200" dirty="0"/>
            <a:t>Magazine &amp; Newspaper Articles</a:t>
          </a:r>
        </a:p>
      </dsp:txBody>
      <dsp:txXfrm>
        <a:off x="490008" y="4847838"/>
        <a:ext cx="5646368" cy="39956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358593-350A-43A9-A45D-FAEDD46C8B8E}">
      <dsp:nvSpPr>
        <dsp:cNvPr id="0" name=""/>
        <dsp:cNvSpPr/>
      </dsp:nvSpPr>
      <dsp:spPr>
        <a:xfrm>
          <a:off x="0" y="0"/>
          <a:ext cx="8770596" cy="2214797"/>
        </a:xfrm>
        <a:prstGeom prst="leftRightRibbon">
          <a:avLst/>
        </a:prstGeom>
        <a:solidFill>
          <a:schemeClr val="accent6">
            <a:lumMod val="50000"/>
          </a:schemeClr>
        </a:solidFill>
        <a:ln w="12700" cap="flat" cmpd="sng" algn="ctr">
          <a:noFill/>
          <a:prstDash val="solid"/>
          <a:miter lim="800000"/>
        </a:ln>
        <a:effectLst>
          <a:softEdge rad="63500"/>
        </a:effectLst>
        <a:scene3d>
          <a:camera prst="orthographicFront"/>
          <a:lightRig rig="threePt" dir="t"/>
        </a:scene3d>
        <a:sp3d prstMaterial="matte">
          <a:bevelT w="101600" h="196850"/>
          <a:bevelB prst="relaxedIns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EAA6E5-90A6-41B3-A34E-A96764031410}">
      <dsp:nvSpPr>
        <dsp:cNvPr id="0" name=""/>
        <dsp:cNvSpPr/>
      </dsp:nvSpPr>
      <dsp:spPr>
        <a:xfrm>
          <a:off x="510915" y="699984"/>
          <a:ext cx="3411049" cy="444399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>
          <a:softEdge rad="12700"/>
        </a:effectLst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9568" rIns="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800" kern="1200" dirty="0"/>
            <a:t>Special Education Services </a:t>
          </a:r>
        </a:p>
      </dsp:txBody>
      <dsp:txXfrm>
        <a:off x="510915" y="699984"/>
        <a:ext cx="3411049" cy="444399"/>
      </dsp:txXfrm>
    </dsp:sp>
    <dsp:sp modelId="{9A10D0D3-CD14-467C-A74D-74F911A9732A}">
      <dsp:nvSpPr>
        <dsp:cNvPr id="0" name=""/>
        <dsp:cNvSpPr/>
      </dsp:nvSpPr>
      <dsp:spPr>
        <a:xfrm>
          <a:off x="4844211" y="846846"/>
          <a:ext cx="2159427" cy="108525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9568" rIns="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800" kern="1200" dirty="0"/>
            <a:t>Technological Consultancy</a:t>
          </a:r>
        </a:p>
      </dsp:txBody>
      <dsp:txXfrm>
        <a:off x="4844211" y="846846"/>
        <a:ext cx="2159427" cy="108525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358593-350A-43A9-A45D-FAEDD46C8B8E}">
      <dsp:nvSpPr>
        <dsp:cNvPr id="0" name=""/>
        <dsp:cNvSpPr/>
      </dsp:nvSpPr>
      <dsp:spPr>
        <a:xfrm>
          <a:off x="1034219" y="0"/>
          <a:ext cx="8770596" cy="2214797"/>
        </a:xfrm>
        <a:prstGeom prst="leftRightRibbon">
          <a:avLst/>
        </a:prstGeom>
        <a:solidFill>
          <a:schemeClr val="accent3">
            <a:lumMod val="50000"/>
          </a:schemeClr>
        </a:solidFill>
        <a:ln w="12700" cap="flat" cmpd="sng" algn="ctr">
          <a:noFill/>
          <a:prstDash val="solid"/>
          <a:miter lim="800000"/>
        </a:ln>
        <a:effectLst>
          <a:softEdge rad="63500"/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EAA6E5-90A6-41B3-A34E-A96764031410}">
      <dsp:nvSpPr>
        <dsp:cNvPr id="0" name=""/>
        <dsp:cNvSpPr/>
      </dsp:nvSpPr>
      <dsp:spPr>
        <a:xfrm>
          <a:off x="1464991" y="447918"/>
          <a:ext cx="2538009" cy="108525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9568" rIns="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800" kern="1200" dirty="0"/>
            <a:t>Infrastructure Development</a:t>
          </a:r>
        </a:p>
      </dsp:txBody>
      <dsp:txXfrm>
        <a:off x="1464991" y="447918"/>
        <a:ext cx="2538009" cy="1085250"/>
      </dsp:txXfrm>
    </dsp:sp>
    <dsp:sp modelId="{9A10D0D3-CD14-467C-A74D-74F911A9732A}">
      <dsp:nvSpPr>
        <dsp:cNvPr id="0" name=""/>
        <dsp:cNvSpPr/>
      </dsp:nvSpPr>
      <dsp:spPr>
        <a:xfrm>
          <a:off x="5066675" y="816633"/>
          <a:ext cx="3603263" cy="108525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9568" rIns="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800" kern="1200" dirty="0"/>
            <a:t>Official Language Implementation</a:t>
          </a:r>
        </a:p>
      </dsp:txBody>
      <dsp:txXfrm>
        <a:off x="5066675" y="816633"/>
        <a:ext cx="3603263" cy="1085250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358593-350A-43A9-A45D-FAEDD46C8B8E}">
      <dsp:nvSpPr>
        <dsp:cNvPr id="0" name=""/>
        <dsp:cNvSpPr/>
      </dsp:nvSpPr>
      <dsp:spPr>
        <a:xfrm>
          <a:off x="0" y="0"/>
          <a:ext cx="8770596" cy="2214797"/>
        </a:xfrm>
        <a:prstGeom prst="leftRightRibbon">
          <a:avLst/>
        </a:prstGeom>
        <a:solidFill>
          <a:schemeClr val="accent2">
            <a:lumMod val="75000"/>
          </a:schemeClr>
        </a:solidFill>
        <a:ln w="12700" cap="flat" cmpd="sng" algn="ctr">
          <a:noFill/>
          <a:prstDash val="solid"/>
          <a:miter lim="800000"/>
        </a:ln>
        <a:effectLst>
          <a:softEdge rad="63500"/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EAA6E5-90A6-41B3-A34E-A96764031410}">
      <dsp:nvSpPr>
        <dsp:cNvPr id="0" name=""/>
        <dsp:cNvSpPr/>
      </dsp:nvSpPr>
      <dsp:spPr>
        <a:xfrm>
          <a:off x="844609" y="379558"/>
          <a:ext cx="2743661" cy="108525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9568" rIns="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800" kern="1200" dirty="0" err="1"/>
            <a:t>Swachh</a:t>
          </a:r>
          <a:r>
            <a:rPr lang="en-IN" sz="2800" kern="1200" dirty="0"/>
            <a:t> </a:t>
          </a:r>
          <a:r>
            <a:rPr lang="en-IN" sz="2800" kern="1200" dirty="0" err="1"/>
            <a:t>Bharath</a:t>
          </a:r>
          <a:r>
            <a:rPr lang="en-IN" sz="2800" kern="1200" dirty="0"/>
            <a:t> </a:t>
          </a:r>
          <a:r>
            <a:rPr lang="en-IN" sz="2800" kern="1200" dirty="0" err="1"/>
            <a:t>Abhiyan</a:t>
          </a:r>
          <a:r>
            <a:rPr lang="en-IN" sz="2800" kern="1200" dirty="0"/>
            <a:t> </a:t>
          </a:r>
        </a:p>
      </dsp:txBody>
      <dsp:txXfrm>
        <a:off x="844609" y="379558"/>
        <a:ext cx="2743661" cy="1085250"/>
      </dsp:txXfrm>
    </dsp:sp>
    <dsp:sp modelId="{9A10D0D3-CD14-467C-A74D-74F911A9732A}">
      <dsp:nvSpPr>
        <dsp:cNvPr id="0" name=""/>
        <dsp:cNvSpPr/>
      </dsp:nvSpPr>
      <dsp:spPr>
        <a:xfrm>
          <a:off x="4844211" y="735282"/>
          <a:ext cx="2159427" cy="108525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9568" rIns="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800" kern="1200" dirty="0"/>
            <a:t>Material Development</a:t>
          </a:r>
        </a:p>
      </dsp:txBody>
      <dsp:txXfrm>
        <a:off x="4844211" y="735282"/>
        <a:ext cx="2159427" cy="1085250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FACF26-4E6C-4A79-8938-E927813A3E29}">
      <dsp:nvSpPr>
        <dsp:cNvPr id="0" name=""/>
        <dsp:cNvSpPr/>
      </dsp:nvSpPr>
      <dsp:spPr>
        <a:xfrm>
          <a:off x="0" y="463500"/>
          <a:ext cx="8349521" cy="630000"/>
        </a:xfrm>
        <a:prstGeom prst="rect">
          <a:avLst/>
        </a:prstGeom>
        <a:solidFill>
          <a:srgbClr val="232D51">
            <a:alpha val="89804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3D8341-8811-48C4-96E4-E0448365DC3D}">
      <dsp:nvSpPr>
        <dsp:cNvPr id="0" name=""/>
        <dsp:cNvSpPr/>
      </dsp:nvSpPr>
      <dsp:spPr>
        <a:xfrm>
          <a:off x="117673" y="141230"/>
          <a:ext cx="5844664" cy="738000"/>
        </a:xfrm>
        <a:prstGeom prst="roundRect">
          <a:avLst/>
        </a:prstGeom>
        <a:gradFill rotWithShape="0">
          <a:gsLst>
            <a:gs pos="17000">
              <a:srgbClr val="306253"/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 w="34925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914" tIns="0" rIns="220914" bIns="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500" kern="1200" dirty="0"/>
            <a:t>Online Classes </a:t>
          </a:r>
        </a:p>
      </dsp:txBody>
      <dsp:txXfrm>
        <a:off x="153699" y="177256"/>
        <a:ext cx="5772612" cy="665948"/>
      </dsp:txXfrm>
    </dsp:sp>
    <dsp:sp modelId="{7B1CE2BC-85D6-4593-AD63-824C0EC2367F}">
      <dsp:nvSpPr>
        <dsp:cNvPr id="0" name=""/>
        <dsp:cNvSpPr/>
      </dsp:nvSpPr>
      <dsp:spPr>
        <a:xfrm>
          <a:off x="0" y="1597500"/>
          <a:ext cx="8349521" cy="630000"/>
        </a:xfrm>
        <a:prstGeom prst="rect">
          <a:avLst/>
        </a:prstGeom>
        <a:solidFill>
          <a:srgbClr val="232D51">
            <a:alpha val="89804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E630AF-513E-4B8C-A7C8-3560834C624F}">
      <dsp:nvSpPr>
        <dsp:cNvPr id="0" name=""/>
        <dsp:cNvSpPr/>
      </dsp:nvSpPr>
      <dsp:spPr>
        <a:xfrm>
          <a:off x="117673" y="1275230"/>
          <a:ext cx="5844664" cy="738000"/>
        </a:xfrm>
        <a:prstGeom prst="roundRect">
          <a:avLst/>
        </a:prstGeom>
        <a:gradFill rotWithShape="0">
          <a:gsLst>
            <a:gs pos="17000">
              <a:srgbClr val="306253"/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 w="34925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914" tIns="0" rIns="220914" bIns="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500" kern="1200" dirty="0"/>
            <a:t>Tele-assessment &amp; Rehabilitation</a:t>
          </a:r>
        </a:p>
      </dsp:txBody>
      <dsp:txXfrm>
        <a:off x="153699" y="1311256"/>
        <a:ext cx="5772612" cy="665948"/>
      </dsp:txXfrm>
    </dsp:sp>
    <dsp:sp modelId="{C9CD61CF-5837-4141-BFE8-6CADF637CE40}">
      <dsp:nvSpPr>
        <dsp:cNvPr id="0" name=""/>
        <dsp:cNvSpPr/>
      </dsp:nvSpPr>
      <dsp:spPr>
        <a:xfrm>
          <a:off x="0" y="2731500"/>
          <a:ext cx="8349521" cy="630000"/>
        </a:xfrm>
        <a:prstGeom prst="rect">
          <a:avLst/>
        </a:prstGeom>
        <a:solidFill>
          <a:srgbClr val="232D51">
            <a:alpha val="89804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0AEC84-2368-4E96-88A9-37815838E7D5}">
      <dsp:nvSpPr>
        <dsp:cNvPr id="0" name=""/>
        <dsp:cNvSpPr/>
      </dsp:nvSpPr>
      <dsp:spPr>
        <a:xfrm>
          <a:off x="117673" y="2409230"/>
          <a:ext cx="5844664" cy="738000"/>
        </a:xfrm>
        <a:prstGeom prst="roundRect">
          <a:avLst/>
        </a:prstGeom>
        <a:gradFill rotWithShape="0">
          <a:gsLst>
            <a:gs pos="17000">
              <a:srgbClr val="306253"/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 w="34925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914" tIns="0" rIns="220914" bIns="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500" kern="1200" dirty="0"/>
            <a:t>Student Counselling</a:t>
          </a:r>
        </a:p>
      </dsp:txBody>
      <dsp:txXfrm>
        <a:off x="153699" y="2445256"/>
        <a:ext cx="5772612" cy="665948"/>
      </dsp:txXfrm>
    </dsp:sp>
    <dsp:sp modelId="{B63D87B9-9DAB-4068-916B-ABFE16E84CAA}">
      <dsp:nvSpPr>
        <dsp:cNvPr id="0" name=""/>
        <dsp:cNvSpPr/>
      </dsp:nvSpPr>
      <dsp:spPr>
        <a:xfrm>
          <a:off x="0" y="3865500"/>
          <a:ext cx="8349521" cy="630000"/>
        </a:xfrm>
        <a:prstGeom prst="rect">
          <a:avLst/>
        </a:prstGeom>
        <a:solidFill>
          <a:srgbClr val="232D51">
            <a:alpha val="89804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DA3F04-E4AE-4F45-8BB3-BBD8E231F3B7}">
      <dsp:nvSpPr>
        <dsp:cNvPr id="0" name=""/>
        <dsp:cNvSpPr/>
      </dsp:nvSpPr>
      <dsp:spPr>
        <a:xfrm>
          <a:off x="117673" y="3543230"/>
          <a:ext cx="5844664" cy="738000"/>
        </a:xfrm>
        <a:prstGeom prst="roundRect">
          <a:avLst/>
        </a:prstGeom>
        <a:gradFill rotWithShape="0">
          <a:gsLst>
            <a:gs pos="17000">
              <a:srgbClr val="306253"/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 w="34925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914" tIns="0" rIns="220914" bIns="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500" kern="1200" dirty="0"/>
            <a:t>Standard Operating Procedure</a:t>
          </a:r>
        </a:p>
      </dsp:txBody>
      <dsp:txXfrm>
        <a:off x="153699" y="3579256"/>
        <a:ext cx="5772612" cy="665948"/>
      </dsp:txXfrm>
    </dsp:sp>
    <dsp:sp modelId="{4365E05F-FDC0-4B61-AB0D-B12C81CB3C88}">
      <dsp:nvSpPr>
        <dsp:cNvPr id="0" name=""/>
        <dsp:cNvSpPr/>
      </dsp:nvSpPr>
      <dsp:spPr>
        <a:xfrm>
          <a:off x="0" y="4999500"/>
          <a:ext cx="8349521" cy="630000"/>
        </a:xfrm>
        <a:prstGeom prst="rect">
          <a:avLst/>
        </a:prstGeom>
        <a:solidFill>
          <a:srgbClr val="232D51">
            <a:alpha val="89804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61649B-5EB6-4728-86FD-6B4B9047E071}">
      <dsp:nvSpPr>
        <dsp:cNvPr id="0" name=""/>
        <dsp:cNvSpPr/>
      </dsp:nvSpPr>
      <dsp:spPr>
        <a:xfrm>
          <a:off x="117673" y="4677230"/>
          <a:ext cx="5844664" cy="738000"/>
        </a:xfrm>
        <a:prstGeom prst="roundRect">
          <a:avLst/>
        </a:prstGeom>
        <a:gradFill rotWithShape="0">
          <a:gsLst>
            <a:gs pos="17000">
              <a:srgbClr val="306253"/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 w="34925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914" tIns="0" rIns="220914" bIns="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500" kern="1200" dirty="0"/>
            <a:t>Isolation Centre</a:t>
          </a:r>
        </a:p>
      </dsp:txBody>
      <dsp:txXfrm>
        <a:off x="153699" y="4713256"/>
        <a:ext cx="5772612" cy="665948"/>
      </dsp:txXfrm>
    </dsp:sp>
    <dsp:sp modelId="{BDFA4511-5F93-4697-A71B-7A85E49A2C4B}">
      <dsp:nvSpPr>
        <dsp:cNvPr id="0" name=""/>
        <dsp:cNvSpPr/>
      </dsp:nvSpPr>
      <dsp:spPr>
        <a:xfrm>
          <a:off x="0" y="6133500"/>
          <a:ext cx="8349521" cy="630000"/>
        </a:xfrm>
        <a:prstGeom prst="rect">
          <a:avLst/>
        </a:prstGeom>
        <a:solidFill>
          <a:srgbClr val="232D51">
            <a:alpha val="89804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F74A2D-2B61-4059-889D-024C9012E513}">
      <dsp:nvSpPr>
        <dsp:cNvPr id="0" name=""/>
        <dsp:cNvSpPr/>
      </dsp:nvSpPr>
      <dsp:spPr>
        <a:xfrm>
          <a:off x="131417" y="5884417"/>
          <a:ext cx="5844664" cy="738000"/>
        </a:xfrm>
        <a:prstGeom prst="roundRect">
          <a:avLst/>
        </a:prstGeom>
        <a:gradFill rotWithShape="0">
          <a:gsLst>
            <a:gs pos="17000">
              <a:srgbClr val="306253"/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 w="34925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914" tIns="0" rIns="220914" bIns="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500" kern="1200" dirty="0"/>
            <a:t>Vaccination drive</a:t>
          </a:r>
        </a:p>
      </dsp:txBody>
      <dsp:txXfrm>
        <a:off x="167443" y="5920443"/>
        <a:ext cx="5772612" cy="6659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F20690-AC6A-4029-82AA-C4F1D055AD59}">
      <dsp:nvSpPr>
        <dsp:cNvPr id="0" name=""/>
        <dsp:cNvSpPr/>
      </dsp:nvSpPr>
      <dsp:spPr>
        <a:xfrm flipV="1">
          <a:off x="681302" y="2813706"/>
          <a:ext cx="42843" cy="42843"/>
        </a:xfrm>
        <a:prstGeom prst="donut">
          <a:avLst>
            <a:gd name="adj" fmla="val 20000"/>
          </a:avLst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98459C-8D40-4087-A099-103081598537}">
      <dsp:nvSpPr>
        <dsp:cNvPr id="0" name=""/>
        <dsp:cNvSpPr/>
      </dsp:nvSpPr>
      <dsp:spPr>
        <a:xfrm>
          <a:off x="783746" y="1340656"/>
          <a:ext cx="2149021" cy="10021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280" tIns="0" rIns="0" bIns="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200" kern="1200" dirty="0">
              <a:solidFill>
                <a:schemeClr val="bg1"/>
              </a:solidFill>
            </a:rPr>
            <a:t>Doctoral Research</a:t>
          </a:r>
        </a:p>
      </dsp:txBody>
      <dsp:txXfrm>
        <a:off x="783746" y="1340656"/>
        <a:ext cx="2149021" cy="1002105"/>
      </dsp:txXfrm>
    </dsp:sp>
    <dsp:sp modelId="{042C71D6-7B00-4A63-B3DD-42415729AA24}">
      <dsp:nvSpPr>
        <dsp:cNvPr id="0" name=""/>
        <dsp:cNvSpPr/>
      </dsp:nvSpPr>
      <dsp:spPr>
        <a:xfrm>
          <a:off x="739740" y="2887027"/>
          <a:ext cx="682159" cy="682159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FEBE9B-0F5C-4FC1-9958-7DD749610801}">
      <dsp:nvSpPr>
        <dsp:cNvPr id="0" name=""/>
        <dsp:cNvSpPr/>
      </dsp:nvSpPr>
      <dsp:spPr>
        <a:xfrm rot="17700000">
          <a:off x="118827" y="4549010"/>
          <a:ext cx="1413238" cy="6814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55880" bIns="0" numCol="1" spcCol="1270" anchor="ctr" anchorCtr="0">
          <a:noAutofit/>
        </a:bodyPr>
        <a:lstStyle/>
        <a:p>
          <a:pPr marL="0" lvl="0" indent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200" kern="1200" dirty="0">
              <a:solidFill>
                <a:schemeClr val="bg1"/>
              </a:solidFill>
            </a:rPr>
            <a:t>Completed</a:t>
          </a:r>
        </a:p>
      </dsp:txBody>
      <dsp:txXfrm>
        <a:off x="118827" y="4549010"/>
        <a:ext cx="1413238" cy="681410"/>
      </dsp:txXfrm>
    </dsp:sp>
    <dsp:sp modelId="{EAC708AE-F600-4F22-9704-80A20FCF0921}">
      <dsp:nvSpPr>
        <dsp:cNvPr id="0" name=""/>
        <dsp:cNvSpPr/>
      </dsp:nvSpPr>
      <dsp:spPr>
        <a:xfrm rot="17700000">
          <a:off x="866164" y="2617646"/>
          <a:ext cx="1413238" cy="6814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A7797E-245F-48CE-9C94-4110BC48AFAB}">
      <dsp:nvSpPr>
        <dsp:cNvPr id="0" name=""/>
        <dsp:cNvSpPr/>
      </dsp:nvSpPr>
      <dsp:spPr>
        <a:xfrm flipH="1" flipV="1">
          <a:off x="2470039" y="3228110"/>
          <a:ext cx="44817" cy="476822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8C0C1A-8928-45FA-8FEB-1F617A19E3AD}">
      <dsp:nvSpPr>
        <dsp:cNvPr id="0" name=""/>
        <dsp:cNvSpPr/>
      </dsp:nvSpPr>
      <dsp:spPr>
        <a:xfrm rot="17700000">
          <a:off x="1458596" y="4764532"/>
          <a:ext cx="1413238" cy="6814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55880" bIns="0" numCol="1" spcCol="1270" anchor="ctr" anchorCtr="0">
          <a:noAutofit/>
        </a:bodyPr>
        <a:lstStyle/>
        <a:p>
          <a:pPr marL="0" lvl="0" indent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200" kern="1200" dirty="0">
              <a:solidFill>
                <a:schemeClr val="bg1"/>
              </a:solidFill>
            </a:rPr>
            <a:t>Ongoing</a:t>
          </a:r>
        </a:p>
      </dsp:txBody>
      <dsp:txXfrm>
        <a:off x="1458596" y="4764532"/>
        <a:ext cx="1413238" cy="681410"/>
      </dsp:txXfrm>
    </dsp:sp>
    <dsp:sp modelId="{D6DC8367-BED1-45EF-9EA9-46B04D9F141E}">
      <dsp:nvSpPr>
        <dsp:cNvPr id="0" name=""/>
        <dsp:cNvSpPr/>
      </dsp:nvSpPr>
      <dsp:spPr>
        <a:xfrm rot="17700000">
          <a:off x="2479222" y="2907796"/>
          <a:ext cx="1413238" cy="6814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671B49-FABC-4EDB-9997-1FAEB41F61F9}">
      <dsp:nvSpPr>
        <dsp:cNvPr id="0" name=""/>
        <dsp:cNvSpPr/>
      </dsp:nvSpPr>
      <dsp:spPr>
        <a:xfrm flipV="1">
          <a:off x="3894542" y="2821894"/>
          <a:ext cx="42843" cy="42843"/>
        </a:xfrm>
        <a:prstGeom prst="donut">
          <a:avLst>
            <a:gd name="adj" fmla="val 20000"/>
          </a:avLst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1B2C0E-8E6A-4FF8-BB2A-F9C834D73E0C}">
      <dsp:nvSpPr>
        <dsp:cNvPr id="0" name=""/>
        <dsp:cNvSpPr/>
      </dsp:nvSpPr>
      <dsp:spPr>
        <a:xfrm>
          <a:off x="3860600" y="1335692"/>
          <a:ext cx="2228569" cy="10391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740" tIns="0" rIns="0" bIns="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100" kern="1200" dirty="0">
              <a:solidFill>
                <a:schemeClr val="bg1"/>
              </a:solidFill>
            </a:rPr>
            <a:t>Postgraduate Research</a:t>
          </a:r>
        </a:p>
      </dsp:txBody>
      <dsp:txXfrm>
        <a:off x="3860600" y="1335692"/>
        <a:ext cx="2228569" cy="1039199"/>
      </dsp:txXfrm>
    </dsp:sp>
    <dsp:sp modelId="{ED4DEAA6-7522-4011-80BA-0CC0A2D5C325}">
      <dsp:nvSpPr>
        <dsp:cNvPr id="0" name=""/>
        <dsp:cNvSpPr/>
      </dsp:nvSpPr>
      <dsp:spPr>
        <a:xfrm>
          <a:off x="4344274" y="3121103"/>
          <a:ext cx="589331" cy="483085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B83E6A-D578-4B40-AFAA-9FEED7B39120}">
      <dsp:nvSpPr>
        <dsp:cNvPr id="0" name=""/>
        <dsp:cNvSpPr/>
      </dsp:nvSpPr>
      <dsp:spPr>
        <a:xfrm rot="17700000">
          <a:off x="3715092" y="4470287"/>
          <a:ext cx="1336129" cy="7173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55880" bIns="0" numCol="1" spcCol="1270" anchor="ctr" anchorCtr="0">
          <a:noAutofit/>
        </a:bodyPr>
        <a:lstStyle/>
        <a:p>
          <a:pPr marL="0" lvl="0" indent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200" kern="1200" dirty="0">
              <a:solidFill>
                <a:schemeClr val="bg1"/>
              </a:solidFill>
            </a:rPr>
            <a:t>Completed</a:t>
          </a:r>
        </a:p>
      </dsp:txBody>
      <dsp:txXfrm>
        <a:off x="3715092" y="4470287"/>
        <a:ext cx="1336129" cy="717367"/>
      </dsp:txXfrm>
    </dsp:sp>
    <dsp:sp modelId="{67EF33CC-06ED-4756-933A-B452BA6B35C1}">
      <dsp:nvSpPr>
        <dsp:cNvPr id="0" name=""/>
        <dsp:cNvSpPr/>
      </dsp:nvSpPr>
      <dsp:spPr>
        <a:xfrm rot="17700000">
          <a:off x="4913414" y="2935141"/>
          <a:ext cx="1413238" cy="6814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41062D-ACAB-485A-8ACA-8D5806C9B6FD}">
      <dsp:nvSpPr>
        <dsp:cNvPr id="0" name=""/>
        <dsp:cNvSpPr/>
      </dsp:nvSpPr>
      <dsp:spPr>
        <a:xfrm>
          <a:off x="5780964" y="2887027"/>
          <a:ext cx="682159" cy="682159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CA6F36-1A18-4A9A-BBB9-40C657CBFC3E}">
      <dsp:nvSpPr>
        <dsp:cNvPr id="0" name=""/>
        <dsp:cNvSpPr/>
      </dsp:nvSpPr>
      <dsp:spPr>
        <a:xfrm rot="17700000">
          <a:off x="5010378" y="4757739"/>
          <a:ext cx="1413238" cy="6814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55880" bIns="0" numCol="1" spcCol="1270" anchor="ctr" anchorCtr="0">
          <a:noAutofit/>
        </a:bodyPr>
        <a:lstStyle/>
        <a:p>
          <a:pPr marL="0" lvl="0" indent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200" kern="1200" dirty="0">
              <a:solidFill>
                <a:schemeClr val="bg1"/>
              </a:solidFill>
            </a:rPr>
            <a:t>Ongoing</a:t>
          </a:r>
        </a:p>
      </dsp:txBody>
      <dsp:txXfrm>
        <a:off x="5010378" y="4757739"/>
        <a:ext cx="1413238" cy="681410"/>
      </dsp:txXfrm>
    </dsp:sp>
    <dsp:sp modelId="{66798670-02C1-4FB6-B047-059C392CCF13}">
      <dsp:nvSpPr>
        <dsp:cNvPr id="0" name=""/>
        <dsp:cNvSpPr/>
      </dsp:nvSpPr>
      <dsp:spPr>
        <a:xfrm rot="17700000">
          <a:off x="5694460" y="2907796"/>
          <a:ext cx="1413238" cy="6814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4486BD-2E75-4E08-BB2B-CE26B708654B}">
      <dsp:nvSpPr>
        <dsp:cNvPr id="0" name=""/>
        <dsp:cNvSpPr/>
      </dsp:nvSpPr>
      <dsp:spPr>
        <a:xfrm>
          <a:off x="6403460" y="1391857"/>
          <a:ext cx="320848" cy="1243846"/>
        </a:xfrm>
        <a:custGeom>
          <a:avLst/>
          <a:gdLst/>
          <a:ahLst/>
          <a:cxnLst/>
          <a:rect l="0" t="0" r="0" b="0"/>
          <a:pathLst>
            <a:path>
              <a:moveTo>
                <a:pt x="320848" y="0"/>
              </a:moveTo>
              <a:lnTo>
                <a:pt x="320848" y="1243846"/>
              </a:lnTo>
              <a:lnTo>
                <a:pt x="0" y="1243846"/>
              </a:lnTo>
            </a:path>
          </a:pathLst>
        </a:custGeom>
        <a:noFill/>
        <a:ln w="38100" cap="flat" cmpd="sng" algn="ctr">
          <a:solidFill>
            <a:schemeClr val="bg1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C315CB-E09F-4845-9798-6C7B23DA294D}">
      <dsp:nvSpPr>
        <dsp:cNvPr id="0" name=""/>
        <dsp:cNvSpPr/>
      </dsp:nvSpPr>
      <dsp:spPr>
        <a:xfrm>
          <a:off x="6724309" y="1391857"/>
          <a:ext cx="1606043" cy="27258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05011"/>
              </a:lnTo>
              <a:lnTo>
                <a:pt x="1606043" y="2405011"/>
              </a:lnTo>
              <a:lnTo>
                <a:pt x="1606043" y="2725860"/>
              </a:lnTo>
            </a:path>
          </a:pathLst>
        </a:custGeom>
        <a:noFill/>
        <a:ln w="38100" cap="flat" cmpd="sng" algn="ctr">
          <a:solidFill>
            <a:schemeClr val="bg1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D1E696-AFEF-4B52-B70D-E985D079D622}">
      <dsp:nvSpPr>
        <dsp:cNvPr id="0" name=""/>
        <dsp:cNvSpPr/>
      </dsp:nvSpPr>
      <dsp:spPr>
        <a:xfrm>
          <a:off x="4047670" y="1391857"/>
          <a:ext cx="2676638" cy="2725860"/>
        </a:xfrm>
        <a:custGeom>
          <a:avLst/>
          <a:gdLst/>
          <a:ahLst/>
          <a:cxnLst/>
          <a:rect l="0" t="0" r="0" b="0"/>
          <a:pathLst>
            <a:path>
              <a:moveTo>
                <a:pt x="2676638" y="0"/>
              </a:moveTo>
              <a:lnTo>
                <a:pt x="2676638" y="2405011"/>
              </a:lnTo>
              <a:lnTo>
                <a:pt x="0" y="2405011"/>
              </a:lnTo>
              <a:lnTo>
                <a:pt x="0" y="2725860"/>
              </a:lnTo>
            </a:path>
          </a:pathLst>
        </a:custGeom>
        <a:noFill/>
        <a:ln w="38100" cap="flat" cmpd="sng" algn="ctr">
          <a:solidFill>
            <a:schemeClr val="bg1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3E3933-0DB6-43DA-9123-36EF63989C86}">
      <dsp:nvSpPr>
        <dsp:cNvPr id="0" name=""/>
        <dsp:cNvSpPr/>
      </dsp:nvSpPr>
      <dsp:spPr>
        <a:xfrm>
          <a:off x="3658672" y="464307"/>
          <a:ext cx="6131274" cy="927549"/>
        </a:xfrm>
        <a:prstGeom prst="rect">
          <a:avLst/>
        </a:prstGeom>
        <a:solidFill>
          <a:srgbClr val="FF000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4037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000" kern="1200" dirty="0"/>
            <a:t>New Patient Registration</a:t>
          </a:r>
        </a:p>
      </dsp:txBody>
      <dsp:txXfrm>
        <a:off x="3658672" y="464307"/>
        <a:ext cx="6131274" cy="927549"/>
      </dsp:txXfrm>
    </dsp:sp>
    <dsp:sp modelId="{77296CED-E398-434E-B717-AA75A0F8F20B}">
      <dsp:nvSpPr>
        <dsp:cNvPr id="0" name=""/>
        <dsp:cNvSpPr/>
      </dsp:nvSpPr>
      <dsp:spPr>
        <a:xfrm>
          <a:off x="5927571" y="1310044"/>
          <a:ext cx="2390236" cy="45835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noFill/>
          <a:prstDash val="solid"/>
          <a:miter lim="800000"/>
        </a:ln>
        <a:effectLst>
          <a:outerShdw blurRad="190500" dist="228600" dir="2700000" algn="ctr" rotWithShape="0">
            <a:srgbClr val="000000">
              <a:alpha val="30000"/>
            </a:srgbClr>
          </a:outerShdw>
          <a:reflection blurRad="6350" stA="50000" endA="300" endPos="90000" dist="50800" dir="5400000" sy="-100000" algn="bl" rotWithShape="0"/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z="190500" prstMaterial="matte">
          <a:bevelT w="127000" h="635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19050" rIns="7620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000" b="1" kern="1200" dirty="0"/>
            <a:t>13,432 </a:t>
          </a:r>
          <a:endParaRPr lang="en-IN" sz="3000" kern="1200" dirty="0"/>
        </a:p>
      </dsp:txBody>
      <dsp:txXfrm>
        <a:off x="5927571" y="1310044"/>
        <a:ext cx="2390236" cy="458354"/>
      </dsp:txXfrm>
    </dsp:sp>
    <dsp:sp modelId="{A92F6DBD-08B4-496E-B2A0-BC5DCEEB0306}">
      <dsp:nvSpPr>
        <dsp:cNvPr id="0" name=""/>
        <dsp:cNvSpPr/>
      </dsp:nvSpPr>
      <dsp:spPr>
        <a:xfrm>
          <a:off x="2000181" y="4117717"/>
          <a:ext cx="4094978" cy="744748"/>
        </a:xfrm>
        <a:prstGeom prst="rect">
          <a:avLst/>
        </a:prstGeom>
        <a:solidFill>
          <a:srgbClr val="FF000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4037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000" kern="1200" dirty="0"/>
            <a:t>Audiology OPD</a:t>
          </a:r>
        </a:p>
      </dsp:txBody>
      <dsp:txXfrm>
        <a:off x="2000181" y="4117717"/>
        <a:ext cx="4094978" cy="744748"/>
      </dsp:txXfrm>
    </dsp:sp>
    <dsp:sp modelId="{535CB282-7D9C-4914-984D-E175791C7B67}">
      <dsp:nvSpPr>
        <dsp:cNvPr id="0" name=""/>
        <dsp:cNvSpPr/>
      </dsp:nvSpPr>
      <dsp:spPr>
        <a:xfrm>
          <a:off x="3250933" y="4872054"/>
          <a:ext cx="2390236" cy="45835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noFill/>
          <a:prstDash val="solid"/>
          <a:miter lim="800000"/>
        </a:ln>
        <a:effectLst>
          <a:outerShdw blurRad="190500" dist="228600" dir="2700000" algn="ctr" rotWithShape="0">
            <a:srgbClr val="000000">
              <a:alpha val="30000"/>
            </a:srgbClr>
          </a:outerShdw>
          <a:reflection blurRad="6350" stA="50000" endA="300" endPos="90000" dist="50800" dir="5400000" sy="-100000" algn="bl" rotWithShape="0"/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z="190500" prstMaterial="matte">
          <a:bevelT w="127000" h="635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19050" rIns="7620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000" b="1" kern="1200" dirty="0"/>
            <a:t>10,618 </a:t>
          </a:r>
          <a:endParaRPr lang="en-IN" sz="3000" kern="1200" dirty="0"/>
        </a:p>
      </dsp:txBody>
      <dsp:txXfrm>
        <a:off x="3250933" y="4872054"/>
        <a:ext cx="2390236" cy="458354"/>
      </dsp:txXfrm>
    </dsp:sp>
    <dsp:sp modelId="{7B3A5480-9CD3-40ED-B32E-E79520C0147C}">
      <dsp:nvSpPr>
        <dsp:cNvPr id="0" name=""/>
        <dsp:cNvSpPr/>
      </dsp:nvSpPr>
      <dsp:spPr>
        <a:xfrm>
          <a:off x="5974562" y="4117717"/>
          <a:ext cx="4711580" cy="743717"/>
        </a:xfrm>
        <a:prstGeom prst="rect">
          <a:avLst/>
        </a:prstGeom>
        <a:solidFill>
          <a:srgbClr val="FF000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4037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000" kern="1200" dirty="0"/>
            <a:t>Speech OPD</a:t>
          </a:r>
        </a:p>
      </dsp:txBody>
      <dsp:txXfrm>
        <a:off x="5974562" y="4117717"/>
        <a:ext cx="4711580" cy="743717"/>
      </dsp:txXfrm>
    </dsp:sp>
    <dsp:sp modelId="{35A76DB9-55C3-4F32-8F48-882AFAF2B5F1}">
      <dsp:nvSpPr>
        <dsp:cNvPr id="0" name=""/>
        <dsp:cNvSpPr/>
      </dsp:nvSpPr>
      <dsp:spPr>
        <a:xfrm>
          <a:off x="8295906" y="4871538"/>
          <a:ext cx="2390236" cy="45835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noFill/>
          <a:prstDash val="solid"/>
          <a:miter lim="800000"/>
        </a:ln>
        <a:effectLst>
          <a:outerShdw blurRad="190500" dist="228600" dir="2700000" algn="ctr" rotWithShape="0">
            <a:srgbClr val="000000">
              <a:alpha val="30000"/>
            </a:srgbClr>
          </a:outerShdw>
          <a:reflection blurRad="6350" stA="50000" endA="300" endPos="90000" dist="50800" dir="5400000" sy="-100000" algn="bl" rotWithShape="0"/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z="190500" prstMaterial="matte">
          <a:bevelT w="127000" h="635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19050" rIns="7620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000" b="1" kern="1200" dirty="0"/>
            <a:t>2,814 </a:t>
          </a:r>
          <a:endParaRPr lang="en-IN" sz="3000" kern="1200" dirty="0"/>
        </a:p>
      </dsp:txBody>
      <dsp:txXfrm>
        <a:off x="8295906" y="4871538"/>
        <a:ext cx="2390236" cy="458354"/>
      </dsp:txXfrm>
    </dsp:sp>
    <dsp:sp modelId="{E3B5B735-54BD-4B4C-B9B5-A60AA1358860}">
      <dsp:nvSpPr>
        <dsp:cNvPr id="0" name=""/>
        <dsp:cNvSpPr/>
      </dsp:nvSpPr>
      <dsp:spPr>
        <a:xfrm>
          <a:off x="3161397" y="2323446"/>
          <a:ext cx="3242063" cy="624513"/>
        </a:xfrm>
        <a:prstGeom prst="rect">
          <a:avLst/>
        </a:prstGeom>
        <a:solidFill>
          <a:srgbClr val="FF000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4037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000" kern="1200" dirty="0"/>
            <a:t>Repeat Case Files</a:t>
          </a:r>
        </a:p>
      </dsp:txBody>
      <dsp:txXfrm>
        <a:off x="3161397" y="2323446"/>
        <a:ext cx="3242063" cy="624513"/>
      </dsp:txXfrm>
    </dsp:sp>
    <dsp:sp modelId="{25AE91F9-BBBD-47D6-BF54-BF392E4A8C2A}">
      <dsp:nvSpPr>
        <dsp:cNvPr id="0" name=""/>
        <dsp:cNvSpPr/>
      </dsp:nvSpPr>
      <dsp:spPr>
        <a:xfrm>
          <a:off x="3985691" y="3017665"/>
          <a:ext cx="2390236" cy="45835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noFill/>
          <a:prstDash val="solid"/>
          <a:miter lim="800000"/>
        </a:ln>
        <a:effectLst>
          <a:outerShdw blurRad="190500" dist="228600" dir="2700000" algn="ctr" rotWithShape="0">
            <a:srgbClr val="000000">
              <a:alpha val="30000"/>
            </a:srgbClr>
          </a:outerShdw>
          <a:reflection blurRad="6350" stA="50000" endA="300" endPos="90000" dist="50800" dir="5400000" sy="-100000" algn="bl" rotWithShape="0"/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z="190500" prstMaterial="matte">
          <a:bevelT w="127000" h="635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19050" rIns="7620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000" b="1" kern="1200" dirty="0"/>
            <a:t>29,965 </a:t>
          </a:r>
          <a:endParaRPr lang="en-IN" sz="3000" kern="1200" dirty="0">
            <a:solidFill>
              <a:schemeClr val="tx1"/>
            </a:solidFill>
          </a:endParaRPr>
        </a:p>
      </dsp:txBody>
      <dsp:txXfrm>
        <a:off x="3985691" y="3017665"/>
        <a:ext cx="2390236" cy="45835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BDDC7F-5D45-48CD-A6A9-DC781974EE8B}">
      <dsp:nvSpPr>
        <dsp:cNvPr id="0" name=""/>
        <dsp:cNvSpPr/>
      </dsp:nvSpPr>
      <dsp:spPr>
        <a:xfrm>
          <a:off x="161846" y="4179133"/>
          <a:ext cx="3784196" cy="2220030"/>
        </a:xfrm>
        <a:prstGeom prst="roundRect">
          <a:avLst>
            <a:gd name="adj" fmla="val 10000"/>
          </a:avLst>
        </a:prstGeom>
        <a:solidFill>
          <a:srgbClr val="CCECFF"/>
        </a:solidFill>
        <a:ln>
          <a:noFill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perspectiveFront" fov="5100000">
            <a:rot lat="0" lon="2100000" rev="0"/>
          </a:camera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115" tIns="31115" rIns="31115" bIns="31115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4900" kern="1200" dirty="0">
              <a:solidFill>
                <a:schemeClr val="tx1"/>
              </a:solidFill>
            </a:rPr>
            <a:t>Total</a:t>
          </a:r>
        </a:p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4900" b="0" kern="1200" dirty="0">
              <a:solidFill>
                <a:schemeClr val="tx1"/>
              </a:solidFill>
            </a:rPr>
            <a:t>3953</a:t>
          </a:r>
          <a:r>
            <a:rPr lang="en-IN" sz="4900" b="1" kern="1200" dirty="0">
              <a:solidFill>
                <a:schemeClr val="tx1"/>
              </a:solidFill>
            </a:rPr>
            <a:t> </a:t>
          </a:r>
          <a:endParaRPr lang="en-IN" sz="4900" kern="1200" dirty="0">
            <a:solidFill>
              <a:schemeClr val="tx1"/>
            </a:solidFill>
          </a:endParaRPr>
        </a:p>
      </dsp:txBody>
      <dsp:txXfrm>
        <a:off x="226868" y="4244155"/>
        <a:ext cx="3654152" cy="2089986"/>
      </dsp:txXfrm>
    </dsp:sp>
    <dsp:sp modelId="{073C2EB4-1DB9-4D6B-A59A-13C392E175AD}">
      <dsp:nvSpPr>
        <dsp:cNvPr id="0" name=""/>
        <dsp:cNvSpPr/>
      </dsp:nvSpPr>
      <dsp:spPr>
        <a:xfrm rot="19267008">
          <a:off x="3578514" y="4172586"/>
          <a:ext cx="3317450" cy="150644"/>
        </a:xfrm>
        <a:custGeom>
          <a:avLst/>
          <a:gdLst/>
          <a:ahLst/>
          <a:cxnLst/>
          <a:rect l="0" t="0" r="0" b="0"/>
          <a:pathLst>
            <a:path>
              <a:moveTo>
                <a:pt x="0" y="75322"/>
              </a:moveTo>
              <a:lnTo>
                <a:pt x="3317450" y="7532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100" kern="1200"/>
        </a:p>
      </dsp:txBody>
      <dsp:txXfrm>
        <a:off x="5154303" y="4164972"/>
        <a:ext cx="165872" cy="165872"/>
      </dsp:txXfrm>
    </dsp:sp>
    <dsp:sp modelId="{22D43667-50A0-46F1-8CF5-9EDAE2988F34}">
      <dsp:nvSpPr>
        <dsp:cNvPr id="0" name=""/>
        <dsp:cNvSpPr/>
      </dsp:nvSpPr>
      <dsp:spPr>
        <a:xfrm>
          <a:off x="6528436" y="2269992"/>
          <a:ext cx="3784196" cy="1873354"/>
        </a:xfrm>
        <a:prstGeom prst="roundRect">
          <a:avLst>
            <a:gd name="adj" fmla="val 10000"/>
          </a:avLst>
        </a:prstGeom>
        <a:solidFill>
          <a:srgbClr val="CCECFF"/>
        </a:solidFill>
        <a:ln>
          <a:noFill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perspectiveFront" fov="5100000">
            <a:rot lat="0" lon="2100000" rev="0"/>
          </a:camera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1115" tIns="31115" rIns="31115" bIns="31115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4900" kern="1200" dirty="0">
              <a:solidFill>
                <a:schemeClr val="tx1"/>
              </a:solidFill>
            </a:rPr>
            <a:t>New</a:t>
          </a:r>
        </a:p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4900" kern="1200" dirty="0">
              <a:solidFill>
                <a:schemeClr val="tx1"/>
              </a:solidFill>
            </a:rPr>
            <a:t>2824</a:t>
          </a:r>
        </a:p>
      </dsp:txBody>
      <dsp:txXfrm>
        <a:off x="6583305" y="2324861"/>
        <a:ext cx="3674458" cy="1763616"/>
      </dsp:txXfrm>
    </dsp:sp>
    <dsp:sp modelId="{E3C9FD98-D23A-4428-ABE4-DFF23C9F6753}">
      <dsp:nvSpPr>
        <dsp:cNvPr id="0" name=""/>
        <dsp:cNvSpPr/>
      </dsp:nvSpPr>
      <dsp:spPr>
        <a:xfrm rot="473116">
          <a:off x="3932931" y="5404062"/>
          <a:ext cx="2773332" cy="150644"/>
        </a:xfrm>
        <a:custGeom>
          <a:avLst/>
          <a:gdLst/>
          <a:ahLst/>
          <a:cxnLst/>
          <a:rect l="0" t="0" r="0" b="0"/>
          <a:pathLst>
            <a:path>
              <a:moveTo>
                <a:pt x="0" y="75322"/>
              </a:moveTo>
              <a:lnTo>
                <a:pt x="2773332" y="7532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900" kern="1200"/>
        </a:p>
      </dsp:txBody>
      <dsp:txXfrm>
        <a:off x="5250264" y="5410051"/>
        <a:ext cx="138666" cy="138666"/>
      </dsp:txXfrm>
    </dsp:sp>
    <dsp:sp modelId="{719663FC-1B9B-4339-8339-DDABB02DB675}">
      <dsp:nvSpPr>
        <dsp:cNvPr id="0" name=""/>
        <dsp:cNvSpPr/>
      </dsp:nvSpPr>
      <dsp:spPr>
        <a:xfrm>
          <a:off x="6693152" y="4762819"/>
          <a:ext cx="3784196" cy="1813604"/>
        </a:xfrm>
        <a:prstGeom prst="roundRect">
          <a:avLst>
            <a:gd name="adj" fmla="val 10000"/>
          </a:avLst>
        </a:prstGeom>
        <a:solidFill>
          <a:srgbClr val="CCECFF"/>
        </a:solidFill>
        <a:ln>
          <a:noFill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perspectiveFront" fov="5100000">
            <a:rot lat="0" lon="2100000" rev="0"/>
          </a:camera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1115" tIns="31115" rIns="31115" bIns="31115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4900" kern="1200" dirty="0">
              <a:solidFill>
                <a:schemeClr val="tx1"/>
              </a:solidFill>
            </a:rPr>
            <a:t>Review</a:t>
          </a:r>
        </a:p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4900" kern="1200" dirty="0">
              <a:solidFill>
                <a:schemeClr val="tx1"/>
              </a:solidFill>
            </a:rPr>
            <a:t>1129</a:t>
          </a:r>
        </a:p>
      </dsp:txBody>
      <dsp:txXfrm>
        <a:off x="6746271" y="4815938"/>
        <a:ext cx="3677958" cy="170736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1CFDB6-3663-4505-8601-21528534A922}">
      <dsp:nvSpPr>
        <dsp:cNvPr id="0" name=""/>
        <dsp:cNvSpPr/>
      </dsp:nvSpPr>
      <dsp:spPr>
        <a:xfrm>
          <a:off x="7705950" y="3860796"/>
          <a:ext cx="91440" cy="141227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41227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3615AC-9F52-48AA-AABC-424BE9008422}">
      <dsp:nvSpPr>
        <dsp:cNvPr id="0" name=""/>
        <dsp:cNvSpPr/>
      </dsp:nvSpPr>
      <dsp:spPr>
        <a:xfrm>
          <a:off x="4350640" y="1688073"/>
          <a:ext cx="3401030" cy="7408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2313"/>
              </a:lnTo>
              <a:lnTo>
                <a:pt x="3401030" y="402313"/>
              </a:lnTo>
              <a:lnTo>
                <a:pt x="3401030" y="74089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5401FE-3371-4193-B8F9-87C8077123E4}">
      <dsp:nvSpPr>
        <dsp:cNvPr id="0" name=""/>
        <dsp:cNvSpPr/>
      </dsp:nvSpPr>
      <dsp:spPr>
        <a:xfrm>
          <a:off x="1399208" y="3860796"/>
          <a:ext cx="91440" cy="141227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073695"/>
              </a:lnTo>
              <a:lnTo>
                <a:pt x="92049" y="1073695"/>
              </a:lnTo>
              <a:lnTo>
                <a:pt x="92049" y="141227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073487-544E-486B-8231-A3F436F27460}">
      <dsp:nvSpPr>
        <dsp:cNvPr id="0" name=""/>
        <dsp:cNvSpPr/>
      </dsp:nvSpPr>
      <dsp:spPr>
        <a:xfrm>
          <a:off x="1444928" y="1688073"/>
          <a:ext cx="2905711" cy="740897"/>
        </a:xfrm>
        <a:custGeom>
          <a:avLst/>
          <a:gdLst/>
          <a:ahLst/>
          <a:cxnLst/>
          <a:rect l="0" t="0" r="0" b="0"/>
          <a:pathLst>
            <a:path>
              <a:moveTo>
                <a:pt x="2905711" y="0"/>
              </a:moveTo>
              <a:lnTo>
                <a:pt x="2905711" y="402313"/>
              </a:lnTo>
              <a:lnTo>
                <a:pt x="0" y="402313"/>
              </a:lnTo>
              <a:lnTo>
                <a:pt x="0" y="74089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90EC3B-2E5C-41BE-9BFA-355D8FA33571}">
      <dsp:nvSpPr>
        <dsp:cNvPr id="0" name=""/>
        <dsp:cNvSpPr/>
      </dsp:nvSpPr>
      <dsp:spPr>
        <a:xfrm>
          <a:off x="2799838" y="310659"/>
          <a:ext cx="3101602" cy="1377413"/>
        </a:xfrm>
        <a:prstGeom prst="parallelogram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B00500-9080-484E-9D03-74A706C6F79D}">
      <dsp:nvSpPr>
        <dsp:cNvPr id="0" name=""/>
        <dsp:cNvSpPr/>
      </dsp:nvSpPr>
      <dsp:spPr>
        <a:xfrm>
          <a:off x="838186" y="582166"/>
          <a:ext cx="2577637" cy="10283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200" kern="1200" dirty="0">
              <a:solidFill>
                <a:schemeClr val="bg1"/>
              </a:solidFill>
            </a:rPr>
            <a:t>Total cases</a:t>
          </a:r>
        </a:p>
      </dsp:txBody>
      <dsp:txXfrm>
        <a:off x="838186" y="582166"/>
        <a:ext cx="2577637" cy="1028385"/>
      </dsp:txXfrm>
    </dsp:sp>
    <dsp:sp modelId="{2EAA337B-5AF6-4189-AD28-B2897F9C5226}">
      <dsp:nvSpPr>
        <dsp:cNvPr id="0" name=""/>
        <dsp:cNvSpPr/>
      </dsp:nvSpPr>
      <dsp:spPr>
        <a:xfrm>
          <a:off x="651266" y="2428971"/>
          <a:ext cx="1587325" cy="1431825"/>
        </a:xfrm>
        <a:prstGeom prst="snip2DiagRect">
          <a:avLst/>
        </a:prstGeom>
        <a:solidFill>
          <a:srgbClr val="CCEC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50DA7F-BBAD-4954-A87B-40693879F009}">
      <dsp:nvSpPr>
        <dsp:cNvPr id="0" name=""/>
        <dsp:cNvSpPr/>
      </dsp:nvSpPr>
      <dsp:spPr>
        <a:xfrm>
          <a:off x="2528397" y="2055997"/>
          <a:ext cx="3250406" cy="21669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000" kern="1200" dirty="0">
              <a:solidFill>
                <a:schemeClr val="bg1"/>
              </a:solidFill>
            </a:rPr>
            <a:t>Physical</a:t>
          </a:r>
        </a:p>
      </dsp:txBody>
      <dsp:txXfrm>
        <a:off x="2528397" y="2055997"/>
        <a:ext cx="3250406" cy="2166937"/>
      </dsp:txXfrm>
    </dsp:sp>
    <dsp:sp modelId="{8579D9B0-4806-48FE-A6CD-89035EBE380A}">
      <dsp:nvSpPr>
        <dsp:cNvPr id="0" name=""/>
        <dsp:cNvSpPr/>
      </dsp:nvSpPr>
      <dsp:spPr>
        <a:xfrm>
          <a:off x="604937" y="5273076"/>
          <a:ext cx="1772641" cy="1431825"/>
        </a:xfrm>
        <a:prstGeom prst="roundRect">
          <a:avLst/>
        </a:prstGeom>
        <a:solidFill>
          <a:srgbClr val="CCEC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9AE901-1CCE-4B7E-8B3A-9B803F4680FE}">
      <dsp:nvSpPr>
        <dsp:cNvPr id="0" name=""/>
        <dsp:cNvSpPr/>
      </dsp:nvSpPr>
      <dsp:spPr>
        <a:xfrm>
          <a:off x="2574726" y="4900103"/>
          <a:ext cx="3250406" cy="21669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000" kern="1200" dirty="0">
              <a:solidFill>
                <a:schemeClr val="bg1"/>
              </a:solidFill>
            </a:rPr>
            <a:t>Sessions</a:t>
          </a:r>
        </a:p>
      </dsp:txBody>
      <dsp:txXfrm>
        <a:off x="2574726" y="4900103"/>
        <a:ext cx="3250406" cy="2166937"/>
      </dsp:txXfrm>
    </dsp:sp>
    <dsp:sp modelId="{8F921722-34EF-4044-AB21-2A83D5936241}">
      <dsp:nvSpPr>
        <dsp:cNvPr id="0" name=""/>
        <dsp:cNvSpPr/>
      </dsp:nvSpPr>
      <dsp:spPr>
        <a:xfrm>
          <a:off x="6865349" y="2428971"/>
          <a:ext cx="1772641" cy="1431825"/>
        </a:xfrm>
        <a:prstGeom prst="snip2DiagRect">
          <a:avLst/>
        </a:prstGeom>
        <a:solidFill>
          <a:srgbClr val="CCEC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4E0100-1AD0-45EF-9549-F9A8AF288C2B}">
      <dsp:nvSpPr>
        <dsp:cNvPr id="0" name=""/>
        <dsp:cNvSpPr/>
      </dsp:nvSpPr>
      <dsp:spPr>
        <a:xfrm>
          <a:off x="8855259" y="2039204"/>
          <a:ext cx="3250406" cy="21669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000" kern="1200" dirty="0">
              <a:solidFill>
                <a:schemeClr val="bg1"/>
              </a:solidFill>
            </a:rPr>
            <a:t>Virtual</a:t>
          </a:r>
        </a:p>
      </dsp:txBody>
      <dsp:txXfrm>
        <a:off x="8855259" y="2039204"/>
        <a:ext cx="3250406" cy="2166937"/>
      </dsp:txXfrm>
    </dsp:sp>
    <dsp:sp modelId="{A539662B-FBFA-4619-B72B-E5737E9CADB7}">
      <dsp:nvSpPr>
        <dsp:cNvPr id="0" name=""/>
        <dsp:cNvSpPr/>
      </dsp:nvSpPr>
      <dsp:spPr>
        <a:xfrm>
          <a:off x="6865349" y="5273076"/>
          <a:ext cx="1772641" cy="1431825"/>
        </a:xfrm>
        <a:prstGeom prst="roundRect">
          <a:avLst/>
        </a:prstGeom>
        <a:solidFill>
          <a:srgbClr val="CCEC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18B25D-1C24-4D3D-80F0-AC10B457DF3C}">
      <dsp:nvSpPr>
        <dsp:cNvPr id="0" name=""/>
        <dsp:cNvSpPr/>
      </dsp:nvSpPr>
      <dsp:spPr>
        <a:xfrm>
          <a:off x="8806242" y="4822331"/>
          <a:ext cx="3250406" cy="21669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000" kern="1200" dirty="0">
              <a:solidFill>
                <a:schemeClr val="bg1"/>
              </a:solidFill>
            </a:rPr>
            <a:t>Sessions</a:t>
          </a:r>
          <a:endParaRPr lang="en-IN" sz="3000" kern="1200" dirty="0"/>
        </a:p>
      </dsp:txBody>
      <dsp:txXfrm>
        <a:off x="8806242" y="4822331"/>
        <a:ext cx="3250406" cy="216693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CA3841-4289-4486-89E9-158E665B5228}">
      <dsp:nvSpPr>
        <dsp:cNvPr id="0" name=""/>
        <dsp:cNvSpPr/>
      </dsp:nvSpPr>
      <dsp:spPr>
        <a:xfrm>
          <a:off x="2137458" y="-221826"/>
          <a:ext cx="2744960" cy="2745377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bg2">
            <a:lumMod val="7500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C003402-B9DC-433D-81BC-7F7ED9547CB1}">
      <dsp:nvSpPr>
        <dsp:cNvPr id="0" name=""/>
        <dsp:cNvSpPr/>
      </dsp:nvSpPr>
      <dsp:spPr>
        <a:xfrm>
          <a:off x="2627082" y="880673"/>
          <a:ext cx="1525321" cy="7624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4000" kern="1200" dirty="0">
              <a:solidFill>
                <a:srgbClr val="FFFF00"/>
              </a:solidFill>
            </a:rPr>
            <a:t>6686</a:t>
          </a:r>
        </a:p>
      </dsp:txBody>
      <dsp:txXfrm>
        <a:off x="2627082" y="880673"/>
        <a:ext cx="1525321" cy="762478"/>
      </dsp:txXfrm>
    </dsp:sp>
    <dsp:sp modelId="{C7FB456C-6A14-42E9-9091-144B0B85146E}">
      <dsp:nvSpPr>
        <dsp:cNvPr id="0" name=""/>
        <dsp:cNvSpPr/>
      </dsp:nvSpPr>
      <dsp:spPr>
        <a:xfrm>
          <a:off x="1375055" y="1355596"/>
          <a:ext cx="2744960" cy="2745377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bg2">
            <a:lumMod val="7500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6BA5B0D-73B7-4E94-A2F8-A3A96B698BEB}">
      <dsp:nvSpPr>
        <dsp:cNvPr id="0" name=""/>
        <dsp:cNvSpPr/>
      </dsp:nvSpPr>
      <dsp:spPr>
        <a:xfrm>
          <a:off x="2325048" y="2394481"/>
          <a:ext cx="1525321" cy="7624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4000" kern="1200" dirty="0">
              <a:solidFill>
                <a:srgbClr val="FFFF00"/>
              </a:solidFill>
            </a:rPr>
            <a:t>3321</a:t>
          </a:r>
        </a:p>
      </dsp:txBody>
      <dsp:txXfrm>
        <a:off x="2325048" y="2394481"/>
        <a:ext cx="1525321" cy="762478"/>
      </dsp:txXfrm>
    </dsp:sp>
    <dsp:sp modelId="{FD0CBD28-6493-404C-A27D-5C6FF10E5369}">
      <dsp:nvSpPr>
        <dsp:cNvPr id="0" name=""/>
        <dsp:cNvSpPr/>
      </dsp:nvSpPr>
      <dsp:spPr>
        <a:xfrm>
          <a:off x="2129622" y="3124198"/>
          <a:ext cx="2358346" cy="2359291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bg2">
            <a:lumMod val="7500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F385D9D-E414-4CB6-9D49-B438EFEDB67B}">
      <dsp:nvSpPr>
        <dsp:cNvPr id="0" name=""/>
        <dsp:cNvSpPr/>
      </dsp:nvSpPr>
      <dsp:spPr>
        <a:xfrm>
          <a:off x="2496462" y="3827902"/>
          <a:ext cx="1525321" cy="7624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4000" kern="1200" dirty="0">
              <a:solidFill>
                <a:srgbClr val="FFFF00"/>
              </a:solidFill>
            </a:rPr>
            <a:t>4124</a:t>
          </a:r>
        </a:p>
      </dsp:txBody>
      <dsp:txXfrm>
        <a:off x="2496462" y="3827902"/>
        <a:ext cx="1525321" cy="76247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5BE3BC-26F8-4146-BC11-2016846B0E3A}">
      <dsp:nvSpPr>
        <dsp:cNvPr id="0" name=""/>
        <dsp:cNvSpPr/>
      </dsp:nvSpPr>
      <dsp:spPr>
        <a:xfrm>
          <a:off x="4802513" y="1198792"/>
          <a:ext cx="455286" cy="513802"/>
        </a:xfrm>
        <a:custGeom>
          <a:avLst/>
          <a:gdLst/>
          <a:ahLst/>
          <a:cxnLst/>
          <a:rect l="0" t="0" r="0" b="0"/>
          <a:pathLst>
            <a:path>
              <a:moveTo>
                <a:pt x="455286" y="0"/>
              </a:moveTo>
              <a:lnTo>
                <a:pt x="455286" y="513802"/>
              </a:lnTo>
              <a:lnTo>
                <a:pt x="0" y="51380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A22174-EBB6-4C22-9674-096D76ADC54F}">
      <dsp:nvSpPr>
        <dsp:cNvPr id="0" name=""/>
        <dsp:cNvSpPr/>
      </dsp:nvSpPr>
      <dsp:spPr>
        <a:xfrm>
          <a:off x="5257800" y="1198792"/>
          <a:ext cx="2932151" cy="14633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11995"/>
              </a:lnTo>
              <a:lnTo>
                <a:pt x="2932151" y="1211995"/>
              </a:lnTo>
              <a:lnTo>
                <a:pt x="2932151" y="146336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13B67D-40BE-4076-AFF3-A91BD2AD0F61}">
      <dsp:nvSpPr>
        <dsp:cNvPr id="0" name=""/>
        <dsp:cNvSpPr/>
      </dsp:nvSpPr>
      <dsp:spPr>
        <a:xfrm>
          <a:off x="5145383" y="1198792"/>
          <a:ext cx="91440" cy="1359040"/>
        </a:xfrm>
        <a:custGeom>
          <a:avLst/>
          <a:gdLst/>
          <a:ahLst/>
          <a:cxnLst/>
          <a:rect l="0" t="0" r="0" b="0"/>
          <a:pathLst>
            <a:path>
              <a:moveTo>
                <a:pt x="112416" y="0"/>
              </a:moveTo>
              <a:lnTo>
                <a:pt x="112416" y="1107670"/>
              </a:lnTo>
              <a:lnTo>
                <a:pt x="45720" y="1107670"/>
              </a:lnTo>
              <a:lnTo>
                <a:pt x="45720" y="135904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31BA69-FDC8-4C30-9C72-B820A295B405}">
      <dsp:nvSpPr>
        <dsp:cNvPr id="0" name=""/>
        <dsp:cNvSpPr/>
      </dsp:nvSpPr>
      <dsp:spPr>
        <a:xfrm>
          <a:off x="2350306" y="1198792"/>
          <a:ext cx="2907493" cy="1401358"/>
        </a:xfrm>
        <a:custGeom>
          <a:avLst/>
          <a:gdLst/>
          <a:ahLst/>
          <a:cxnLst/>
          <a:rect l="0" t="0" r="0" b="0"/>
          <a:pathLst>
            <a:path>
              <a:moveTo>
                <a:pt x="2907493" y="0"/>
              </a:moveTo>
              <a:lnTo>
                <a:pt x="2907493" y="1149988"/>
              </a:lnTo>
              <a:lnTo>
                <a:pt x="0" y="1149988"/>
              </a:lnTo>
              <a:lnTo>
                <a:pt x="0" y="140135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16137B-85DB-4F4A-A570-B3B35C74F24C}">
      <dsp:nvSpPr>
        <dsp:cNvPr id="0" name=""/>
        <dsp:cNvSpPr/>
      </dsp:nvSpPr>
      <dsp:spPr>
        <a:xfrm>
          <a:off x="4659301" y="1795"/>
          <a:ext cx="1196996" cy="1196996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22B8C1-7363-417E-8552-98A79A89E977}">
      <dsp:nvSpPr>
        <dsp:cNvPr id="0" name=""/>
        <dsp:cNvSpPr/>
      </dsp:nvSpPr>
      <dsp:spPr>
        <a:xfrm>
          <a:off x="4659301" y="1795"/>
          <a:ext cx="1196996" cy="1196996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8BD7B1-572B-4668-B52A-8648A4B9F840}">
      <dsp:nvSpPr>
        <dsp:cNvPr id="0" name=""/>
        <dsp:cNvSpPr/>
      </dsp:nvSpPr>
      <dsp:spPr>
        <a:xfrm>
          <a:off x="4060803" y="217255"/>
          <a:ext cx="2393993" cy="766077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000" kern="1200" dirty="0">
              <a:solidFill>
                <a:srgbClr val="FFFF00"/>
              </a:solidFill>
            </a:rPr>
            <a:t>ENT Evaluation</a:t>
          </a:r>
        </a:p>
      </dsp:txBody>
      <dsp:txXfrm>
        <a:off x="4060803" y="217255"/>
        <a:ext cx="2393993" cy="766077"/>
      </dsp:txXfrm>
    </dsp:sp>
    <dsp:sp modelId="{A01C27CA-D7DC-49FB-8D71-E69DF65CDEA1}">
      <dsp:nvSpPr>
        <dsp:cNvPr id="0" name=""/>
        <dsp:cNvSpPr/>
      </dsp:nvSpPr>
      <dsp:spPr>
        <a:xfrm>
          <a:off x="1689050" y="2600150"/>
          <a:ext cx="1322513" cy="1773338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315785-3F54-40FE-97B5-4AB3AA5B6837}">
      <dsp:nvSpPr>
        <dsp:cNvPr id="0" name=""/>
        <dsp:cNvSpPr/>
      </dsp:nvSpPr>
      <dsp:spPr>
        <a:xfrm>
          <a:off x="1689050" y="2600150"/>
          <a:ext cx="1322513" cy="1773338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74AAAB-5F26-4DD0-9B3E-DF1759750373}">
      <dsp:nvSpPr>
        <dsp:cNvPr id="0" name=""/>
        <dsp:cNvSpPr/>
      </dsp:nvSpPr>
      <dsp:spPr>
        <a:xfrm>
          <a:off x="1027793" y="2919351"/>
          <a:ext cx="2645027" cy="1134936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000" kern="1200" dirty="0">
              <a:solidFill>
                <a:srgbClr val="FF0000"/>
              </a:solidFill>
            </a:rPr>
            <a:t>  AIISH</a:t>
          </a:r>
        </a:p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000" kern="1200" dirty="0">
              <a:solidFill>
                <a:srgbClr val="FF0000"/>
              </a:solidFill>
            </a:rPr>
            <a:t> 23843</a:t>
          </a:r>
        </a:p>
      </dsp:txBody>
      <dsp:txXfrm>
        <a:off x="1027793" y="2919351"/>
        <a:ext cx="2645027" cy="1134936"/>
      </dsp:txXfrm>
    </dsp:sp>
    <dsp:sp modelId="{0091FCC6-F96E-4250-9D7D-5233CE03EF6B}">
      <dsp:nvSpPr>
        <dsp:cNvPr id="0" name=""/>
        <dsp:cNvSpPr/>
      </dsp:nvSpPr>
      <dsp:spPr>
        <a:xfrm>
          <a:off x="4491596" y="2557832"/>
          <a:ext cx="1399013" cy="2152092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A4A849-52D1-4556-A6C3-B5C514C941FA}">
      <dsp:nvSpPr>
        <dsp:cNvPr id="0" name=""/>
        <dsp:cNvSpPr/>
      </dsp:nvSpPr>
      <dsp:spPr>
        <a:xfrm>
          <a:off x="4491596" y="2557832"/>
          <a:ext cx="1399013" cy="2152092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6E9E27-AAB7-48D1-BFAF-B54FD230E83F}">
      <dsp:nvSpPr>
        <dsp:cNvPr id="0" name=""/>
        <dsp:cNvSpPr/>
      </dsp:nvSpPr>
      <dsp:spPr>
        <a:xfrm>
          <a:off x="3792089" y="2945208"/>
          <a:ext cx="2798027" cy="1377339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000" kern="1200" dirty="0">
              <a:solidFill>
                <a:srgbClr val="FF0000"/>
              </a:solidFill>
            </a:rPr>
            <a:t>K.R. Hospital</a:t>
          </a:r>
        </a:p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000" kern="1200" dirty="0">
              <a:solidFill>
                <a:srgbClr val="FF0000"/>
              </a:solidFill>
            </a:rPr>
            <a:t>9960</a:t>
          </a:r>
        </a:p>
      </dsp:txBody>
      <dsp:txXfrm>
        <a:off x="3792089" y="2945208"/>
        <a:ext cx="2798027" cy="1377339"/>
      </dsp:txXfrm>
    </dsp:sp>
    <dsp:sp modelId="{40BB3128-7585-4CCA-9556-9B8FFF25B85A}">
      <dsp:nvSpPr>
        <dsp:cNvPr id="0" name=""/>
        <dsp:cNvSpPr/>
      </dsp:nvSpPr>
      <dsp:spPr>
        <a:xfrm>
          <a:off x="7495345" y="2662156"/>
          <a:ext cx="1389210" cy="1773338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78DECE-6E89-4DFC-83A3-1A745BB0C455}">
      <dsp:nvSpPr>
        <dsp:cNvPr id="0" name=""/>
        <dsp:cNvSpPr/>
      </dsp:nvSpPr>
      <dsp:spPr>
        <a:xfrm>
          <a:off x="7495345" y="2662156"/>
          <a:ext cx="1389210" cy="1773338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4DD90A-9189-4B43-B73B-E6E6BE2705EE}">
      <dsp:nvSpPr>
        <dsp:cNvPr id="0" name=""/>
        <dsp:cNvSpPr/>
      </dsp:nvSpPr>
      <dsp:spPr>
        <a:xfrm>
          <a:off x="6800740" y="2981357"/>
          <a:ext cx="2778420" cy="1134936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800" kern="1200" dirty="0">
              <a:solidFill>
                <a:srgbClr val="FF0000"/>
              </a:solidFill>
            </a:rPr>
            <a:t>Surgery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100" kern="1200" dirty="0">
              <a:solidFill>
                <a:srgbClr val="FF0000"/>
              </a:solidFill>
            </a:rPr>
            <a:t>Major-87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100" kern="1200" dirty="0">
              <a:solidFill>
                <a:srgbClr val="FF0000"/>
              </a:solidFill>
            </a:rPr>
            <a:t>Major-280</a:t>
          </a:r>
        </a:p>
      </dsp:txBody>
      <dsp:txXfrm>
        <a:off x="6800740" y="2981357"/>
        <a:ext cx="2778420" cy="1134936"/>
      </dsp:txXfrm>
    </dsp:sp>
    <dsp:sp modelId="{13C7DA9B-12E9-4D6C-99C5-7F6D4E180910}">
      <dsp:nvSpPr>
        <dsp:cNvPr id="0" name=""/>
        <dsp:cNvSpPr/>
      </dsp:nvSpPr>
      <dsp:spPr>
        <a:xfrm flipV="1">
          <a:off x="4513082" y="2167098"/>
          <a:ext cx="328898" cy="61465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02AB7B-C062-48B3-9171-BCF171E9B14F}">
      <dsp:nvSpPr>
        <dsp:cNvPr id="0" name=""/>
        <dsp:cNvSpPr/>
      </dsp:nvSpPr>
      <dsp:spPr>
        <a:xfrm flipV="1">
          <a:off x="4513082" y="2167098"/>
          <a:ext cx="328898" cy="61465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2EBBA5-F129-4DEB-BF0C-144182173F0D}">
      <dsp:nvSpPr>
        <dsp:cNvPr id="0" name=""/>
        <dsp:cNvSpPr/>
      </dsp:nvSpPr>
      <dsp:spPr>
        <a:xfrm flipV="1">
          <a:off x="4348633" y="2178162"/>
          <a:ext cx="657797" cy="3933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500" kern="1200" dirty="0"/>
        </a:p>
      </dsp:txBody>
      <dsp:txXfrm rot="10800000">
        <a:off x="4348633" y="2178162"/>
        <a:ext cx="657797" cy="3933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63846B-4C6E-424F-BC77-6649C635EF62}">
      <dsp:nvSpPr>
        <dsp:cNvPr id="0" name=""/>
        <dsp:cNvSpPr/>
      </dsp:nvSpPr>
      <dsp:spPr>
        <a:xfrm>
          <a:off x="752320" y="2755188"/>
          <a:ext cx="495531" cy="9211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47765" y="0"/>
              </a:lnTo>
              <a:lnTo>
                <a:pt x="247765" y="921117"/>
              </a:lnTo>
              <a:lnTo>
                <a:pt x="495531" y="92111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500" kern="1200"/>
        </a:p>
      </dsp:txBody>
      <dsp:txXfrm>
        <a:off x="973937" y="3189598"/>
        <a:ext cx="52297" cy="52297"/>
      </dsp:txXfrm>
    </dsp:sp>
    <dsp:sp modelId="{8026361C-FE2C-46E8-AB31-1B4C50559464}">
      <dsp:nvSpPr>
        <dsp:cNvPr id="0" name=""/>
        <dsp:cNvSpPr/>
      </dsp:nvSpPr>
      <dsp:spPr>
        <a:xfrm>
          <a:off x="752320" y="2690185"/>
          <a:ext cx="49553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65003"/>
              </a:moveTo>
              <a:lnTo>
                <a:pt x="247765" y="65003"/>
              </a:lnTo>
              <a:lnTo>
                <a:pt x="247765" y="45720"/>
              </a:lnTo>
              <a:lnTo>
                <a:pt x="495531" y="4572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500" kern="1200"/>
        </a:p>
      </dsp:txBody>
      <dsp:txXfrm>
        <a:off x="987688" y="2723507"/>
        <a:ext cx="24795" cy="24795"/>
      </dsp:txXfrm>
    </dsp:sp>
    <dsp:sp modelId="{7B51D935-A764-4821-97B6-6D76CF6F5634}">
      <dsp:nvSpPr>
        <dsp:cNvPr id="0" name=""/>
        <dsp:cNvSpPr/>
      </dsp:nvSpPr>
      <dsp:spPr>
        <a:xfrm>
          <a:off x="752320" y="1795504"/>
          <a:ext cx="495531" cy="959683"/>
        </a:xfrm>
        <a:custGeom>
          <a:avLst/>
          <a:gdLst/>
          <a:ahLst/>
          <a:cxnLst/>
          <a:rect l="0" t="0" r="0" b="0"/>
          <a:pathLst>
            <a:path>
              <a:moveTo>
                <a:pt x="0" y="959683"/>
              </a:moveTo>
              <a:lnTo>
                <a:pt x="247765" y="959683"/>
              </a:lnTo>
              <a:lnTo>
                <a:pt x="247765" y="0"/>
              </a:lnTo>
              <a:lnTo>
                <a:pt x="495531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500" kern="1200"/>
        </a:p>
      </dsp:txBody>
      <dsp:txXfrm>
        <a:off x="973084" y="2248344"/>
        <a:ext cx="54003" cy="54003"/>
      </dsp:txXfrm>
    </dsp:sp>
    <dsp:sp modelId="{77717EB4-6262-42D1-B42A-96F23FE87DEA}">
      <dsp:nvSpPr>
        <dsp:cNvPr id="0" name=""/>
        <dsp:cNvSpPr/>
      </dsp:nvSpPr>
      <dsp:spPr>
        <a:xfrm rot="16200000">
          <a:off x="-1931721" y="2379027"/>
          <a:ext cx="4615763" cy="752320"/>
        </a:xfrm>
        <a:prstGeom prst="rect">
          <a:avLst/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200" b="0" kern="1200" dirty="0">
              <a:solidFill>
                <a:srgbClr val="FFFF00"/>
              </a:solidFill>
            </a:rPr>
            <a:t>Psychological</a:t>
          </a:r>
          <a:r>
            <a:rPr lang="en-IN" sz="2800" b="0" kern="1200" dirty="0">
              <a:solidFill>
                <a:srgbClr val="FFFF00"/>
              </a:solidFill>
            </a:rPr>
            <a:t> Evaluation</a:t>
          </a:r>
        </a:p>
      </dsp:txBody>
      <dsp:txXfrm>
        <a:off x="-1931721" y="2379027"/>
        <a:ext cx="4615763" cy="752320"/>
      </dsp:txXfrm>
    </dsp:sp>
    <dsp:sp modelId="{93E57B04-4744-4BC8-BFDF-5890FC73712E}">
      <dsp:nvSpPr>
        <dsp:cNvPr id="0" name=""/>
        <dsp:cNvSpPr/>
      </dsp:nvSpPr>
      <dsp:spPr>
        <a:xfrm>
          <a:off x="1247851" y="1419344"/>
          <a:ext cx="2467611" cy="752320"/>
        </a:xfrm>
        <a:prstGeom prst="rect">
          <a:avLst/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200" kern="1200" dirty="0"/>
            <a:t>    Total 3105 </a:t>
          </a:r>
        </a:p>
      </dsp:txBody>
      <dsp:txXfrm>
        <a:off x="1247851" y="1419344"/>
        <a:ext cx="2467611" cy="752320"/>
      </dsp:txXfrm>
    </dsp:sp>
    <dsp:sp modelId="{B0007F56-F5C1-4681-9055-FAF446CB844F}">
      <dsp:nvSpPr>
        <dsp:cNvPr id="0" name=""/>
        <dsp:cNvSpPr/>
      </dsp:nvSpPr>
      <dsp:spPr>
        <a:xfrm>
          <a:off x="1247851" y="2359744"/>
          <a:ext cx="2467611" cy="752320"/>
        </a:xfrm>
        <a:prstGeom prst="rect">
          <a:avLst/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800" kern="1200" dirty="0"/>
            <a:t>        New 2435</a:t>
          </a:r>
        </a:p>
      </dsp:txBody>
      <dsp:txXfrm>
        <a:off x="1247851" y="2359744"/>
        <a:ext cx="2467611" cy="752320"/>
      </dsp:txXfrm>
    </dsp:sp>
    <dsp:sp modelId="{13DDEF3A-6CAF-4C9B-A4DE-E1C75B014E05}">
      <dsp:nvSpPr>
        <dsp:cNvPr id="0" name=""/>
        <dsp:cNvSpPr/>
      </dsp:nvSpPr>
      <dsp:spPr>
        <a:xfrm>
          <a:off x="1247851" y="3300145"/>
          <a:ext cx="2467611" cy="752320"/>
        </a:xfrm>
        <a:prstGeom prst="rect">
          <a:avLst/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800" kern="1200" dirty="0"/>
            <a:t>      Review 670</a:t>
          </a:r>
        </a:p>
      </dsp:txBody>
      <dsp:txXfrm>
        <a:off x="1247851" y="3300145"/>
        <a:ext cx="2467611" cy="75232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84CC70-EE82-4532-9B25-F01E666044B5}">
      <dsp:nvSpPr>
        <dsp:cNvPr id="0" name=""/>
        <dsp:cNvSpPr/>
      </dsp:nvSpPr>
      <dsp:spPr>
        <a:xfrm>
          <a:off x="945228" y="3429000"/>
          <a:ext cx="400498" cy="11385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00249" y="0"/>
              </a:lnTo>
              <a:lnTo>
                <a:pt x="200249" y="1138532"/>
              </a:lnTo>
              <a:lnTo>
                <a:pt x="400498" y="1138532"/>
              </a:lnTo>
            </a:path>
          </a:pathLst>
        </a:custGeom>
        <a:noFill/>
        <a:ln w="12700" cap="flat" cmpd="sng" algn="ctr">
          <a:solidFill>
            <a:srgbClr val="FFFF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500" kern="1200"/>
        </a:p>
      </dsp:txBody>
      <dsp:txXfrm>
        <a:off x="1115305" y="3968093"/>
        <a:ext cx="60345" cy="60345"/>
      </dsp:txXfrm>
    </dsp:sp>
    <dsp:sp modelId="{87CB7476-86A2-402A-BE64-1EF5D5B3AFD8}">
      <dsp:nvSpPr>
        <dsp:cNvPr id="0" name=""/>
        <dsp:cNvSpPr/>
      </dsp:nvSpPr>
      <dsp:spPr>
        <a:xfrm>
          <a:off x="945228" y="3383280"/>
          <a:ext cx="46420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64208" y="45720"/>
              </a:lnTo>
            </a:path>
          </a:pathLst>
        </a:custGeom>
        <a:noFill/>
        <a:ln w="12700" cap="flat" cmpd="sng" algn="ctr">
          <a:solidFill>
            <a:srgbClr val="FFFF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500" kern="1200"/>
        </a:p>
      </dsp:txBody>
      <dsp:txXfrm>
        <a:off x="1165727" y="3417394"/>
        <a:ext cx="23210" cy="23210"/>
      </dsp:txXfrm>
    </dsp:sp>
    <dsp:sp modelId="{B3C94156-EA35-40E9-9F4F-78DCC9E69ED1}">
      <dsp:nvSpPr>
        <dsp:cNvPr id="0" name=""/>
        <dsp:cNvSpPr/>
      </dsp:nvSpPr>
      <dsp:spPr>
        <a:xfrm>
          <a:off x="945228" y="2274563"/>
          <a:ext cx="480126" cy="1154436"/>
        </a:xfrm>
        <a:custGeom>
          <a:avLst/>
          <a:gdLst/>
          <a:ahLst/>
          <a:cxnLst/>
          <a:rect l="0" t="0" r="0" b="0"/>
          <a:pathLst>
            <a:path>
              <a:moveTo>
                <a:pt x="0" y="1154436"/>
              </a:moveTo>
              <a:lnTo>
                <a:pt x="240063" y="1154436"/>
              </a:lnTo>
              <a:lnTo>
                <a:pt x="240063" y="0"/>
              </a:lnTo>
              <a:lnTo>
                <a:pt x="480126" y="0"/>
              </a:lnTo>
            </a:path>
          </a:pathLst>
        </a:custGeom>
        <a:noFill/>
        <a:ln w="12700" cap="flat" cmpd="sng" algn="ctr">
          <a:solidFill>
            <a:srgbClr val="FFFF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500" kern="1200"/>
        </a:p>
      </dsp:txBody>
      <dsp:txXfrm>
        <a:off x="1154034" y="2820524"/>
        <a:ext cx="62514" cy="62514"/>
      </dsp:txXfrm>
    </dsp:sp>
    <dsp:sp modelId="{7CC888BC-0078-44B7-BC4A-54BC8C402DC2}">
      <dsp:nvSpPr>
        <dsp:cNvPr id="0" name=""/>
        <dsp:cNvSpPr/>
      </dsp:nvSpPr>
      <dsp:spPr>
        <a:xfrm rot="16200000">
          <a:off x="-2323956" y="3036290"/>
          <a:ext cx="5752951" cy="785418"/>
        </a:xfrm>
        <a:prstGeom prst="rect">
          <a:avLst/>
        </a:prstGeom>
        <a:solidFill>
          <a:srgbClr val="FFC000"/>
        </a:solidFill>
        <a:ln w="12700" cap="flat" cmpd="sng" algn="ctr">
          <a:noFill/>
          <a:prstDash val="solid"/>
          <a:miter lim="800000"/>
        </a:ln>
        <a:effectLst>
          <a:reflection blurRad="6350" stA="50000" endA="300" endPos="90000" dist="50800" dir="5400000" sy="-100000" algn="bl" rotWithShape="0"/>
        </a:effectLst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200" kern="1200" dirty="0"/>
            <a:t>Social </a:t>
          </a:r>
          <a:r>
            <a:rPr lang="en-IN" sz="3200" b="0" kern="1200" dirty="0"/>
            <a:t>Media Activities</a:t>
          </a:r>
          <a:r>
            <a:rPr lang="en-IN" sz="3200" kern="1200" dirty="0"/>
            <a:t> </a:t>
          </a:r>
        </a:p>
      </dsp:txBody>
      <dsp:txXfrm>
        <a:off x="-2323956" y="3036290"/>
        <a:ext cx="5752951" cy="785418"/>
      </dsp:txXfrm>
    </dsp:sp>
    <dsp:sp modelId="{F3BB2FD9-A299-428B-97E7-0EB146D29A9D}">
      <dsp:nvSpPr>
        <dsp:cNvPr id="0" name=""/>
        <dsp:cNvSpPr/>
      </dsp:nvSpPr>
      <dsp:spPr>
        <a:xfrm>
          <a:off x="1425355" y="1841930"/>
          <a:ext cx="3585239" cy="865266"/>
        </a:xfrm>
        <a:prstGeom prst="rect">
          <a:avLst/>
        </a:prstGeom>
        <a:solidFill>
          <a:srgbClr val="FFC000"/>
        </a:solidFill>
        <a:ln w="12700" cap="flat" cmpd="sng" algn="ctr">
          <a:noFill/>
          <a:prstDash val="solid"/>
          <a:miter lim="800000"/>
        </a:ln>
        <a:effectLst>
          <a:reflection blurRad="6350" stA="50000" endA="300" endPos="90000" dist="50800" dir="5400000" sy="-100000" algn="bl" rotWithShape="0"/>
        </a:effectLst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900" kern="1200" dirty="0"/>
            <a:t>Live videos</a:t>
          </a:r>
        </a:p>
      </dsp:txBody>
      <dsp:txXfrm>
        <a:off x="1425355" y="1841930"/>
        <a:ext cx="3585239" cy="865266"/>
      </dsp:txXfrm>
    </dsp:sp>
    <dsp:sp modelId="{D5543981-6DED-43C5-BF7A-08A270C626CA}">
      <dsp:nvSpPr>
        <dsp:cNvPr id="0" name=""/>
        <dsp:cNvSpPr/>
      </dsp:nvSpPr>
      <dsp:spPr>
        <a:xfrm>
          <a:off x="1409436" y="2996366"/>
          <a:ext cx="3585239" cy="865266"/>
        </a:xfrm>
        <a:prstGeom prst="rect">
          <a:avLst/>
        </a:prstGeom>
        <a:solidFill>
          <a:srgbClr val="FFC000"/>
        </a:solidFill>
        <a:ln w="12700" cap="flat" cmpd="sng" algn="ctr">
          <a:noFill/>
          <a:prstDash val="solid"/>
          <a:miter lim="800000"/>
        </a:ln>
        <a:effectLst>
          <a:reflection blurRad="6350" stA="50000" endA="300" endPos="90000" dist="50800" dir="5400000" sy="-100000" algn="bl" rotWithShape="0"/>
        </a:effectLst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900" kern="1200" dirty="0"/>
            <a:t>Animated videos</a:t>
          </a:r>
        </a:p>
      </dsp:txBody>
      <dsp:txXfrm>
        <a:off x="1409436" y="2996366"/>
        <a:ext cx="3585239" cy="865266"/>
      </dsp:txXfrm>
    </dsp:sp>
    <dsp:sp modelId="{63817225-587A-4C86-9A6B-768EE17B0C03}">
      <dsp:nvSpPr>
        <dsp:cNvPr id="0" name=""/>
        <dsp:cNvSpPr/>
      </dsp:nvSpPr>
      <dsp:spPr>
        <a:xfrm>
          <a:off x="1345727" y="4134898"/>
          <a:ext cx="3591656" cy="865266"/>
        </a:xfrm>
        <a:prstGeom prst="rect">
          <a:avLst/>
        </a:prstGeom>
        <a:solidFill>
          <a:srgbClr val="FFC000"/>
        </a:solidFill>
        <a:ln w="12700" cap="flat" cmpd="sng" algn="ctr">
          <a:noFill/>
          <a:prstDash val="solid"/>
          <a:miter lim="800000"/>
        </a:ln>
        <a:effectLst>
          <a:reflection blurRad="6350" stA="50000" endA="300" endPos="90000" dist="50800" dir="5400000" sy="-100000" algn="bl" rotWithShape="0"/>
        </a:effectLst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900" kern="1200" dirty="0"/>
            <a:t>Live phone-in programs</a:t>
          </a:r>
        </a:p>
      </dsp:txBody>
      <dsp:txXfrm>
        <a:off x="1345727" y="4134898"/>
        <a:ext cx="3591656" cy="8652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CircleAccentTimeline">
  <dgm:title val=""/>
  <dgm:desc val=""/>
  <dgm:catLst>
    <dgm:cat type="process" pri="7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fallback" val="2D"/>
          <dgm:param type="nodeVertAlign" val="b"/>
        </dgm:alg>
      </dgm:if>
      <dgm:else name="Name3">
        <dgm:alg type="lin">
          <dgm:param type="fallback" val="2D"/>
          <dgm:param type="nodeVertAlign" val="b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h" for="ch" forName="parComposite" refType="h"/>
      <dgm:constr type="w" for="ch" forName="parComposite" refType="h" refFor="ch" refForName="parComposite" fact="0.4986"/>
      <dgm:constr type="h" for="ch" forName="desComposite" refType="h" fact="0.8722"/>
      <dgm:constr type="w" for="ch" forName="desComposite" refType="h" refFor="ch" refForName="desComposite" fact="0.6056"/>
      <dgm:constr type="w" for="ch" forName="parBackupNorm" refType="w" refFor="ch" refForName="parComposite" fact="-0.3369"/>
      <dgm:constr type="w" for="ch" forName="parBackupRTL" refType="w" refFor="ch" refForName="parComposite" fact="-0.3369"/>
      <dgm:constr type="w" for="ch" forName="parBackupRev" refType="w" refFor="ch" refForName="parComposite" fact="0"/>
      <dgm:constr type="w" for="ch" forName="desBackupLeftNorm" refType="w" refFor="ch" refForName="desComposite" fact="-0.3376"/>
      <dgm:constr type="w" for="ch" forName="desBackupLeftRev" refType="w" refFor="ch" refForName="desComposite" fact="-0.3376"/>
      <dgm:constr type="w" for="ch" forName="desBackupRightNorm" refType="w" refFor="ch" refForName="desComposite" fact="-0.3376"/>
      <dgm:constr type="w" for="ch" forName="desBackupRightRev" refType="w" refFor="ch" refForName="desComposite" fact="-0.3376"/>
      <dgm:constr type="w" for="ch" forName="parSpace" refType="w" refFor="ch" refForName="parComposite" fact="0.05"/>
      <dgm:constr type="w" for="ch" forName="desSpace" refType="w" refFor="ch" refForName="parComposite" fact="0.05"/>
      <dgm:constr type="primFontSz" for="des" forName="parTx" op="equ" val="65"/>
      <dgm:constr type="primFontSz" for="des" forName="chTx" refType="primFontSz" refFor="des" refForName="parTx" op="lte" val="65"/>
      <dgm:constr type="primFontSz" for="des" forName="desTx" refType="primFontSz" refFor="des" refForName="chTx" op="lte" val="65"/>
      <dgm:constr type="primFontSz" for="des" forName="desTx" refType="primFontSz" refFor="des" refForName="parTx" op="lte"/>
    </dgm:constrLst>
    <dgm:forEach name="Name4" axis="ch" ptType="node">
      <dgm:layoutNode name="parComposite">
        <dgm:alg type="composite"/>
        <dgm:shape xmlns:r="http://schemas.openxmlformats.org/officeDocument/2006/relationships" r:blip="">
          <dgm:adjLst/>
        </dgm:shape>
        <dgm:choose name="Name5">
          <dgm:if name="Name6" func="var" arg="dir" op="equ" val="norm">
            <dgm:constrLst>
              <dgm:constr type="l" for="ch" forName="parBigCircle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r" for="ch" forName="parTx" refType="w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l" for="ch" forName="bSpace"/>
              <dgm:constr type="w" for="ch" forName="bSpace" val="1"/>
            </dgm:constrLst>
          </dgm:if>
          <dgm:else name="Name7">
            <dgm:constrLst>
              <dgm:constr type="r" for="ch" forName="parBigCircle" refType="w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l" for="ch" forName="parTx" fact="0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r" for="ch" forName="bSpace"/>
              <dgm:constr type="w" for="ch" forName="bSpace" val="1"/>
            </dgm:constrLst>
          </dgm:else>
        </dgm:choose>
        <dgm:layoutNode name="parBigCircle" styleLbl="node0">
          <dgm:alg type="sp"/>
          <dgm:shape xmlns:r="http://schemas.openxmlformats.org/officeDocument/2006/relationships" type="donut" r:blip="">
            <dgm:adjLst>
              <dgm:adj idx="1" val="0.2"/>
            </dgm:adjLst>
          </dgm:shape>
          <dgm:presOf/>
          <dgm:constrLst>
            <dgm:constr type="h" refType="w" op="equ"/>
          </dgm:constrLst>
        </dgm:layoutNode>
        <dgm:layoutNode name="parTx" styleLbl="revTx">
          <dgm:choose name="Name8">
            <dgm:if name="Name9" func="var" arg="dir" op="equ" val="norm">
              <dgm:alg type="tx">
                <dgm:param type="autoTxRot" val="grav"/>
                <dgm:param type="parTxLTRAlign" val="l"/>
              </dgm:alg>
              <dgm:shape xmlns:r="http://schemas.openxmlformats.org/officeDocument/2006/relationships" rot="295" type="rect" r:blip="">
                <dgm:adjLst/>
              </dgm:shape>
              <dgm:presOf axis="self" ptType="node"/>
              <dgm:constrLst>
                <dgm:constr type="lMarg" refType="primFontSz" fact="0.2"/>
                <dgm:constr type="rMarg"/>
                <dgm:constr type="tMarg"/>
                <dgm:constr type="bMarg"/>
              </dgm:constrLst>
            </dgm:if>
            <dgm:else name="Name10">
              <dgm:alg type="tx">
                <dgm:param type="autoTxRot" val="grav"/>
                <dgm:param type="parTxLTRAlign" val="r"/>
              </dgm:alg>
              <dgm:shape xmlns:r="http://schemas.openxmlformats.org/officeDocument/2006/relationships" rot="65" type="rect" r:blip="">
                <dgm:adjLst/>
              </dgm:shape>
              <dgm:presOf axis="self" ptType="node"/>
              <dgm:constrLst>
                <dgm:constr type="lMarg"/>
                <dgm:constr type="rMarg" refType="primFontSz" fact="0.2"/>
                <dgm:constr type="tMarg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layoutNode name="bSpace">
          <dgm:alg type="sp"/>
          <dgm:shape xmlns:r="http://schemas.openxmlformats.org/officeDocument/2006/relationships" r:blip="">
            <dgm:adjLst/>
          </dgm:shape>
          <dgm:presOf/>
        </dgm:layoutNode>
      </dgm:layoutNode>
      <dgm:choose name="Name11">
        <dgm:if name="Name12" func="var" arg="dir" op="equ" val="norm">
          <dgm:layoutNode name="parBackupNorm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13">
          <dgm:layoutNode name="parBackupRTL">
            <dgm:alg type="sp"/>
            <dgm:shape xmlns:r="http://schemas.openxmlformats.org/officeDocument/2006/relationships" r:blip="">
              <dgm:adjLst/>
            </dgm:shape>
            <dgm:presOf/>
          </dgm:layoutNode>
        </dgm:else>
      </dgm:choose>
      <dgm:forEach name="Name14" axis="followSib" ptType="sibTrans" hideLastTrans="0" cnt="1">
        <dgm:layoutNode name="parSpace">
          <dgm:alg type="sp"/>
          <dgm:shape xmlns:r="http://schemas.openxmlformats.org/officeDocument/2006/relationships" r:blip="">
            <dgm:adjLst/>
          </dgm:shape>
          <dgm:presOf/>
        </dgm:layoutNode>
      </dgm:forEach>
      <dgm:forEach name="Name15" axis="ch" ptType="node">
        <dgm:choose name="Name16">
          <dgm:if name="Name17" func="var" arg="dir" op="equ" val="norm">
            <dgm:layoutNode name="desBackupLeftNorm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if>
          <dgm:else name="Name18">
            <dgm:choose name="Name19">
              <dgm:if name="Name20" axis="self" ptType="node" func="pos" op="equ" val="1">
                <dgm:layoutNode name="desBackupRigh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21"/>
            </dgm:choose>
          </dgm:else>
        </dgm:choose>
        <dgm:layoutNode name="desComposite">
          <dgm:alg type="composite"/>
          <dgm:shape xmlns:r="http://schemas.openxmlformats.org/officeDocument/2006/relationships" r:blip="">
            <dgm:adjLst/>
          </dgm:shape>
          <dgm:choose name="Name22">
            <dgm:if name="Name23" func="var" arg="dir" op="equ" val="norm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l" for="ch" forName="chTx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r" for="ch" forName="desTx" refType="w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if>
            <dgm:else name="Name24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r" for="ch" forName="chTx" refType="w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l" for="ch" forName="desTx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else>
          </dgm:choose>
          <dgm:layoutNode name="desCircle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>
              <dgm:constr type="h" refType="w" op="equ"/>
            </dgm:constrLst>
          </dgm:layoutNode>
          <dgm:layoutNode name="chTx" styleLbl="revTx">
            <dgm:choose name="Name25">
              <dgm:if name="Name26" func="var" arg="dir" op="equ" val="norm">
                <dgm:alg type="tx">
                  <dgm:param type="autoTxRot" val="grav"/>
                  <dgm:param type="parTxLTRAlign" val="r"/>
                  <dgm:param type="txAnchorVert" val="mid"/>
                  <dgm:param type="txAnchorVertCh" val="mid"/>
                </dgm:alg>
                <dgm:shape xmlns:r="http://schemas.openxmlformats.org/officeDocument/2006/relationships" rot="295" type="rect" r:blip="">
                  <dgm:adjLst/>
                </dgm:shape>
                <dgm:presOf axis="self" ptType="node"/>
              </dgm:if>
              <dgm:else name="Name27">
                <dgm:alg type="tx">
                  <dgm:param type="autoTxRot" val="grav"/>
                  <dgm:param type="parTxLTRAlign" val="l"/>
                  <dgm:param type="txAnchorVert" val="mid"/>
                  <dgm:param type="txAnchorVertCh" val="mid"/>
                </dgm:alg>
                <dgm:shape xmlns:r="http://schemas.openxmlformats.org/officeDocument/2006/relationships" rot="65" type="rect" r:blip="">
                  <dgm:adjLst/>
                </dgm:shape>
                <dgm:presOf axis="self" ptType="node"/>
              </dgm:else>
            </dgm:choose>
            <dgm:choose name="Name28">
              <dgm:if name="Name29" func="var" arg="dir" op="equ" val="norm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if>
              <dgm:else name="Name30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  <dgm:layoutNode name="desTx" styleLbl="revTx">
            <dgm:varLst>
              <dgm:bulletEnabled val="1"/>
            </dgm:varLst>
            <dgm:choose name="Name31">
              <dgm:if name="Name32" func="var" arg="dir" op="equ" val="norm">
                <dgm:alg type="tx">
                  <dgm:param type="autoTxRot" val="grav"/>
                  <dgm:param type="parTxLTRAlign" val="l"/>
                  <dgm:param type="shpTxLTRAlignCh" val="l"/>
                  <dgm:param type="stBulletLvl" val="1"/>
                  <dgm:param type="txAnchorVert" val="mid"/>
                </dgm:alg>
                <dgm:shape xmlns:r="http://schemas.openxmlformats.org/officeDocument/2006/relationships" rot="295" type="rect" r:blip="">
                  <dgm:adjLst/>
                </dgm:shape>
                <dgm:presOf axis="des" ptType="node"/>
              </dgm:if>
              <dgm:else name="Name33">
                <dgm:alg type="tx">
                  <dgm:param type="autoTxRot" val="grav"/>
                  <dgm:param type="parTxLTRAlign" val="r"/>
                  <dgm:param type="shpTxLTRAlignCh" val="r"/>
                  <dgm:param type="stBulletLvl" val="1"/>
                  <dgm:param type="txAnchorVert" val="mid"/>
                </dgm:alg>
                <dgm:shape xmlns:r="http://schemas.openxmlformats.org/officeDocument/2006/relationships" rot="65" type="rect" r:blip="">
                  <dgm:adjLst/>
                </dgm:shape>
                <dgm:presOf axis="des" ptType="node"/>
              </dgm:else>
            </dgm:choose>
            <dgm:choose name="Name34">
              <dgm:if name="Name35" func="var" arg="dir" op="equ" val="norm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if>
              <dgm:else name="Name36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layoutNode name="desBackupRightNorm">
          <dgm:alg type="sp"/>
          <dgm:shape xmlns:r="http://schemas.openxmlformats.org/officeDocument/2006/relationships" r:blip="">
            <dgm:adjLst/>
          </dgm:shape>
          <dgm:presOf/>
        </dgm:layoutNode>
        <dgm:choose name="Name37">
          <dgm:if name="Name38" func="var" arg="dir" op="neq" val="norm">
            <dgm:choose name="Name39">
              <dgm:if name="Name40" axis="self" ptType="node" func="revPos" op="neq" val="1">
                <dgm:layoutNode name="desBackupLef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41"/>
            </dgm:choose>
          </dgm:if>
          <dgm:else name="Name42"/>
        </dgm:choose>
        <dgm:forEach name="Name43" axis="followSib" ptType="sibTrans" hideLastTrans="0" cnt="1">
          <dgm:layoutNode name="desSpace">
            <dgm:alg type="sp"/>
            <dgm:shape xmlns:r="http://schemas.openxmlformats.org/officeDocument/2006/relationships" r:blip="">
              <dgm:adjLst/>
            </dgm:shape>
            <dgm:presOf/>
          </dgm:layoutNode>
        </dgm:forEach>
      </dgm:forEach>
      <dgm:choose name="Name44">
        <dgm:if name="Name45" func="var" arg="dir" op="neq" val="norm">
          <dgm:layoutNode name="parBackupRev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4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layout/CirclePictureHierarchy">
  <dgm:title val=""/>
  <dgm:desc val=""/>
  <dgm:catLst>
    <dgm:cat type="hierarchy" pri="1750"/>
    <dgm:cat type="picture" pri="23000"/>
    <dgm:cat type="pictureconvert" pri="2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5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for="ch" forName="image" refType="h" fact="0.8"/>
              <dgm:constr type="w" for="ch" forName="image" refType="h" refFor="ch" refForName="image"/>
              <dgm:constr type="t" for="ch" forName="image" refType="h" fact="0.1"/>
              <dgm:constr type="l" for="ch" forName="image"/>
              <dgm:constr type="w" for="ch" forName="text" refType="w" fact="0.6"/>
              <dgm:constr type="h" for="ch" forName="text" refType="h" fact="0.8"/>
              <dgm:constr type="t" for="ch" forName="text" refType="w" fact="0.04"/>
              <dgm:constr type="l" for="ch" forName="text" refType="w" fact="0.4"/>
            </dgm:constrLst>
            <dgm:ruleLst/>
            <dgm:layoutNode name="image" styleLbl="node0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  <dgm:layoutNode name="text" styleLbl="revTx">
              <dgm:varLst>
                <dgm:chPref val="3"/>
              </dgm:varLst>
              <dgm:alg type="tx">
                <dgm:param type="parTxLTRAlign" val="l"/>
                <dgm:param type="parTxRTLAlign" val="r"/>
              </dgm:alg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image"/>
                    <dgm:param type="dstNode" val="image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h" for="ch" forName="image2" refType="h" fact="0.8"/>
                      <dgm:constr type="w" for="ch" forName="image2" refType="h" refFor="ch" refForName="image2"/>
                      <dgm:constr type="t" for="ch" forName="image2" refType="h" fact="0.1"/>
                      <dgm:constr type="l" for="ch" forName="image2"/>
                      <dgm:constr type="w" for="ch" forName="text2" refType="w" fact="0.6"/>
                      <dgm:constr type="h" for="ch" forName="text2" refType="h" fact="0.8"/>
                      <dgm:constr type="t" for="ch" forName="text2" refType="w" fact="0.04"/>
                      <dgm:constr type="l" for="ch" forName="text2" refType="w" fact="0.4"/>
                    </dgm:constrLst>
                    <dgm:ruleLst/>
                    <dgm:layoutNode name="image2">
                      <dgm:alg type="sp"/>
                      <dgm:shape xmlns:r="http://schemas.openxmlformats.org/officeDocument/2006/relationships" type="ellipse" r:blip="" blipPhldr="1">
                        <dgm:adjLst/>
                      </dgm:shape>
                      <dgm:presOf/>
                      <dgm:constrLst/>
                      <dgm:ruleLst/>
                    </dgm:layoutNode>
                    <dgm:layoutNode name="text2" styleLbl="revTx">
                      <dgm:varLst>
                        <dgm:chPref val="3"/>
                      </dgm:varLst>
                      <dgm:alg type="tx">
                        <dgm:param type="parTxLTRAlign" val="l"/>
                        <dgm:param type="parTxRTLAlign" val="r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image2"/>
                            <dgm:param type="dstNode" val="image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h" for="ch" forName="image3" refType="h" fact="0.8"/>
                              <dgm:constr type="w" for="ch" forName="image3" refType="h" refFor="ch" refForName="image3"/>
                              <dgm:constr type="t" for="ch" forName="image3" refType="h" fact="0.1"/>
                              <dgm:constr type="l" for="ch" forName="image3"/>
                              <dgm:constr type="w" for="ch" forName="text3" refType="w" fact="0.6"/>
                              <dgm:constr type="h" for="ch" forName="text3" refType="h" fact="0.8"/>
                              <dgm:constr type="t" for="ch" forName="text3" refType="w" fact="0.04"/>
                              <dgm:constr type="l" for="ch" forName="text3" refType="w" fact="0.4"/>
                            </dgm:constrLst>
                            <dgm:ruleLst/>
                            <dgm:layoutNode name="image3">
                              <dgm:alg type="sp"/>
                              <dgm:shape xmlns:r="http://schemas.openxmlformats.org/officeDocument/2006/relationships" type="ellipse" r:blip="" blipPhldr="1">
                                <dgm:adjLst/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revTx">
                              <dgm:varLst>
                                <dgm:chPref val="3"/>
                              </dgm:varLst>
                              <dgm:alg type="tx">
                                <dgm:param type="parTxLTRAlign" val="l"/>
                                <dgm:param type="parTxRTLAlign" val="r"/>
                              </dgm:alg>
                              <dgm:shape xmlns:r="http://schemas.openxmlformats.org/officeDocument/2006/relationships" type="rect" r:blip="">
                                <dgm:adjLst/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3"/>
                                        <dgm:param type="dstNode" val="image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4"/>
                                        <dgm:param type="dstNode" val="image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h" for="ch" forName="image4" refType="h" fact="0.8"/>
                                      <dgm:constr type="w" for="ch" forName="image4" refType="h" refFor="ch" refForName="image4"/>
                                      <dgm:constr type="t" for="ch" forName="image4" refType="h" fact="0.1"/>
                                      <dgm:constr type="l" for="ch" forName="image4"/>
                                      <dgm:constr type="w" for="ch" forName="text4" refType="w" fact="0.6"/>
                                      <dgm:constr type="h" for="ch" forName="text4" refType="h" fact="0.8"/>
                                      <dgm:constr type="t" for="ch" forName="text4" refType="w" fact="0.04"/>
                                      <dgm:constr type="l" for="ch" forName="text4" refType="w" fact="0.4"/>
                                    </dgm:constrLst>
                                    <dgm:ruleLst/>
                                    <dgm:layoutNode name="image4">
                                      <dgm:alg type="sp"/>
                                      <dgm:shape xmlns:r="http://schemas.openxmlformats.org/officeDocument/2006/relationships" type="ellipse" r:blip="" blipPhldr="1">
                                        <dgm:adjLst/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revTx">
                                      <dgm:varLst>
                                        <dgm:chPref val="3"/>
                                      </dgm:varLst>
                                      <dgm:alg type="tx">
                                        <dgm:param type="parTxLTRAlign" val="l"/>
                                        <dgm:param type="parTxRTLAlign" val="r"/>
                                      </dgm:alg>
                                      <dgm:shape xmlns:r="http://schemas.openxmlformats.org/officeDocument/2006/relationships" type="rect" r:blip="">
                                        <dgm:adjLst/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A37022-99A0-4380-AD40-BEC6066B27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4F9906-EF0E-4FE2-A819-24DAAA6122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C0FB11-68E1-4302-809A-01A8981156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2293F-C582-4B97-ADF9-DF6FAF1350FE}" type="datetimeFigureOut">
              <a:rPr lang="en-IN" smtClean="0"/>
              <a:t>07-08-2021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EA88AA-21D3-4714-B026-A4634A1FE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03E5E7-CDAB-4025-BA73-43F3A0778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8EFB0-3C5D-4322-8FC4-9CD7074F99C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948044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20087-056C-4FD1-84BF-99526BCA31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2D7D0C-1B45-422B-A65A-2BEB50A78F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444950-A058-42AE-B870-103D191C81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2293F-C582-4B97-ADF9-DF6FAF1350FE}" type="datetimeFigureOut">
              <a:rPr lang="en-IN" smtClean="0"/>
              <a:t>07-08-2021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FD3613-32F1-4230-9411-107F07FF3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DB016E-C54C-4F9D-BF6E-D22B94949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8EFB0-3C5D-4322-8FC4-9CD7074F99C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360560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E79BCFD-350F-4D98-B53D-F46D2A78C3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74D8E8-8DEE-40C8-ABB1-E257203269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2F3EF0-7DDF-4BDE-8117-C247B6FD2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2293F-C582-4B97-ADF9-DF6FAF1350FE}" type="datetimeFigureOut">
              <a:rPr lang="en-IN" smtClean="0"/>
              <a:t>07-08-2021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E44717-AB1D-4920-84EB-21F287CDFB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B02EF7-7C22-41D1-A6E5-08F16E821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8EFB0-3C5D-4322-8FC4-9CD7074F99C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72408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C090B0-10AA-4AA6-9276-C0F43F00C0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BFE287-F59A-414B-9232-B4EA4D8DB6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F359D5-02B8-4305-ADD7-F87CE720A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2293F-C582-4B97-ADF9-DF6FAF1350FE}" type="datetimeFigureOut">
              <a:rPr lang="en-IN" smtClean="0"/>
              <a:t>07-08-2021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2E5945-339F-4BA7-BD0B-00340ACF6E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E2BFE1-1CD2-404E-B064-4F1103242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8EFB0-3C5D-4322-8FC4-9CD7074F99C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078428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476D9-957B-4038-9701-1AB29912A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2A8D31-AFDB-473E-9747-74AE7BBD2D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6A5F3C-6F2D-42AE-BA89-7335BDBBBF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2293F-C582-4B97-ADF9-DF6FAF1350FE}" type="datetimeFigureOut">
              <a:rPr lang="en-IN" smtClean="0"/>
              <a:t>07-08-2021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B8DBE3-FFC0-4E78-B4D9-8CE758E6E0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79D9FE-01A9-4B57-B966-03AD70B26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8EFB0-3C5D-4322-8FC4-9CD7074F99C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90356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B898E4-ABCC-4B9F-870B-BC18B6025D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42BEE1-16C5-40D3-A38F-3E518BC9DC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531D70-AB17-49B4-80B9-8E7430ACA0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B9FCF3-E680-433B-B6B4-3B10D29785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2293F-C582-4B97-ADF9-DF6FAF1350FE}" type="datetimeFigureOut">
              <a:rPr lang="en-IN" smtClean="0"/>
              <a:t>07-08-2021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35465B-E8D2-4CFF-9B4A-053D2F9F4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93C07F-1695-4F25-B2D1-A716D3A4F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8EFB0-3C5D-4322-8FC4-9CD7074F99C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18103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13CB2F-0007-4859-88E0-9AF973CF04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2E34FC-4F66-492C-81DB-78DE90FC94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0DAE1C-8613-4C54-9B05-50FB68C3CA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7FA002-14B5-42BC-AE4E-6F661C29B8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4BC50F1-D637-4109-81A1-60DF53EEBB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00D7AEF-D92D-4E45-B2FF-59D5923E3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2293F-C582-4B97-ADF9-DF6FAF1350FE}" type="datetimeFigureOut">
              <a:rPr lang="en-IN" smtClean="0"/>
              <a:t>07-08-2021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074301B-5222-4E22-A7C4-6A1AF7EF2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0E0968B-BE04-4B0D-B0E2-D42CEA330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8EFB0-3C5D-4322-8FC4-9CD7074F99C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38032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860E64-914E-4F00-BAE3-3B1019CC12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B2D4A2-C671-4AED-B11F-E0219832CC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2293F-C582-4B97-ADF9-DF6FAF1350FE}" type="datetimeFigureOut">
              <a:rPr lang="en-IN" smtClean="0"/>
              <a:t>07-08-2021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AB9C09-7CD8-4C91-8A2B-172451C1F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736A49-5280-4FF9-82BB-AE8A4C186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8EFB0-3C5D-4322-8FC4-9CD7074F99C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34680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C4A3C9-1945-486E-91C4-2047FD5E9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2293F-C582-4B97-ADF9-DF6FAF1350FE}" type="datetimeFigureOut">
              <a:rPr lang="en-IN" smtClean="0"/>
              <a:t>07-08-2021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01FA3B9-C279-42BF-8362-1F278B6F8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AD1596-FE8D-49B5-A5CA-82F08DF72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8EFB0-3C5D-4322-8FC4-9CD7074F99C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03435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42A771-4A09-4F29-B103-DC0F92A20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B51919-3A96-4053-A64D-01CA1E5B9C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6160EB-4CA1-4968-A739-56E6C58DBF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803BCD-D2A5-4F70-B59D-161BC80BB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2293F-C582-4B97-ADF9-DF6FAF1350FE}" type="datetimeFigureOut">
              <a:rPr lang="en-IN" smtClean="0"/>
              <a:t>07-08-2021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17054D-1C29-4E31-BE1C-BEAB8AFBB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B6DB5C-A78F-48CD-8E1B-3D48B4AA0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8EFB0-3C5D-4322-8FC4-9CD7074F99C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95845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CEA995-0C28-45A5-86A6-D4CEB6942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F7B5BB7-D3F9-43CF-BB29-6E5DF98B50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08CDD6-6AB0-4D25-90E1-D092F778DC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25D163-2896-4EC5-A21B-CDBE30F283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2293F-C582-4B97-ADF9-DF6FAF1350FE}" type="datetimeFigureOut">
              <a:rPr lang="en-IN" smtClean="0"/>
              <a:t>07-08-2021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A69376-9556-4DDE-96C6-B939580E07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68E047-1CD7-42F0-B5C9-564149DB1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8EFB0-3C5D-4322-8FC4-9CD7074F99C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60431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EE921A-AA57-431B-B5A9-07B9503E1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32C326-1B08-4E80-B28E-212064768E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76D61F-90B1-4A70-B1EE-13D8DB937C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D2293F-C582-4B97-ADF9-DF6FAF1350FE}" type="datetimeFigureOut">
              <a:rPr lang="en-IN" smtClean="0"/>
              <a:t>07-08-2021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912B67-53DA-4B59-83F6-7AD746A12E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53F921-1258-4B59-8F80-6BE9D667DD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8EFB0-3C5D-4322-8FC4-9CD7074F99C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47104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0.xml"/><Relationship Id="rId3" Type="http://schemas.openxmlformats.org/officeDocument/2006/relationships/diagramLayout" Target="../diagrams/layout9.xml"/><Relationship Id="rId7" Type="http://schemas.openxmlformats.org/officeDocument/2006/relationships/diagramData" Target="../diagrams/data10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11" Type="http://schemas.microsoft.com/office/2007/relationships/diagramDrawing" Target="../diagrams/drawing10.xml"/><Relationship Id="rId5" Type="http://schemas.openxmlformats.org/officeDocument/2006/relationships/diagramColors" Target="../diagrams/colors9.xml"/><Relationship Id="rId10" Type="http://schemas.openxmlformats.org/officeDocument/2006/relationships/diagramColors" Target="../diagrams/colors10.xml"/><Relationship Id="rId4" Type="http://schemas.openxmlformats.org/officeDocument/2006/relationships/diagramQuickStyle" Target="../diagrams/quickStyle9.xml"/><Relationship Id="rId9" Type="http://schemas.openxmlformats.org/officeDocument/2006/relationships/diagramQuickStyle" Target="../diagrams/quickStyle10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2.xml"/><Relationship Id="rId13" Type="http://schemas.openxmlformats.org/officeDocument/2006/relationships/diagramLayout" Target="../diagrams/layout13.xml"/><Relationship Id="rId3" Type="http://schemas.openxmlformats.org/officeDocument/2006/relationships/diagramLayout" Target="../diagrams/layout11.xml"/><Relationship Id="rId7" Type="http://schemas.openxmlformats.org/officeDocument/2006/relationships/diagramData" Target="../diagrams/data12.xml"/><Relationship Id="rId12" Type="http://schemas.openxmlformats.org/officeDocument/2006/relationships/diagramData" Target="../diagrams/data13.xml"/><Relationship Id="rId2" Type="http://schemas.openxmlformats.org/officeDocument/2006/relationships/diagramData" Target="../diagrams/data11.xml"/><Relationship Id="rId16" Type="http://schemas.microsoft.com/office/2007/relationships/diagramDrawing" Target="../diagrams/drawing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11" Type="http://schemas.microsoft.com/office/2007/relationships/diagramDrawing" Target="../diagrams/drawing12.xml"/><Relationship Id="rId5" Type="http://schemas.openxmlformats.org/officeDocument/2006/relationships/diagramColors" Target="../diagrams/colors11.xml"/><Relationship Id="rId15" Type="http://schemas.openxmlformats.org/officeDocument/2006/relationships/diagramColors" Target="../diagrams/colors13.xml"/><Relationship Id="rId10" Type="http://schemas.openxmlformats.org/officeDocument/2006/relationships/diagramColors" Target="../diagrams/colors12.xml"/><Relationship Id="rId4" Type="http://schemas.openxmlformats.org/officeDocument/2006/relationships/diagramQuickStyle" Target="../diagrams/quickStyle11.xml"/><Relationship Id="rId9" Type="http://schemas.openxmlformats.org/officeDocument/2006/relationships/diagramQuickStyle" Target="../diagrams/quickStyle12.xml"/><Relationship Id="rId14" Type="http://schemas.openxmlformats.org/officeDocument/2006/relationships/diagramQuickStyle" Target="../diagrams/quickStyl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7" Type="http://schemas.openxmlformats.org/officeDocument/2006/relationships/image" Target="../media/image9.JPG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6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BB84F8-0F7B-4AF4-AB35-42513AAFC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8DC4E40A-B90C-48F7-9C3A-F226F3491C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1" y="365125"/>
            <a:ext cx="8139762" cy="5811838"/>
          </a:xfr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sp>
        <p:nvSpPr>
          <p:cNvPr id="7" name="Callout: Double Bent Line with Border and Accent Bar 6">
            <a:extLst>
              <a:ext uri="{FF2B5EF4-FFF2-40B4-BE49-F238E27FC236}">
                <a16:creationId xmlns:a16="http://schemas.microsoft.com/office/drawing/2014/main" id="{B9E55633-B8E3-4F67-84D4-89493B2033BD}"/>
              </a:ext>
            </a:extLst>
          </p:cNvPr>
          <p:cNvSpPr/>
          <p:nvPr/>
        </p:nvSpPr>
        <p:spPr>
          <a:xfrm>
            <a:off x="1281546" y="1359117"/>
            <a:ext cx="2923309" cy="3543228"/>
          </a:xfrm>
          <a:prstGeom prst="accentBorderCallout3">
            <a:avLst/>
          </a:prstGeom>
          <a:solidFill>
            <a:srgbClr val="192812"/>
          </a:solidFill>
          <a:effectLst>
            <a:glow rad="228600">
              <a:schemeClr val="accent6">
                <a:lumMod val="50000"/>
                <a:alpha val="40000"/>
              </a:schemeClr>
            </a:glow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perspective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>
                <a:solidFill>
                  <a:srgbClr val="FFFF00"/>
                </a:solidFill>
              </a:rPr>
              <a:t>ANNUAL REPORT</a:t>
            </a:r>
          </a:p>
          <a:p>
            <a:pPr algn="ctr"/>
            <a:r>
              <a:rPr lang="en-IN" sz="2800" dirty="0">
                <a:solidFill>
                  <a:srgbClr val="FFFF00"/>
                </a:solidFill>
              </a:rPr>
              <a:t>2020-21</a:t>
            </a:r>
          </a:p>
          <a:p>
            <a:pPr algn="ctr"/>
            <a:endParaRPr lang="en-IN" dirty="0">
              <a:solidFill>
                <a:srgbClr val="FFFF00"/>
              </a:solidFill>
            </a:endParaRPr>
          </a:p>
          <a:p>
            <a:pPr algn="ctr"/>
            <a:endParaRPr lang="en-IN" sz="1800" dirty="0">
              <a:solidFill>
                <a:srgbClr val="00B0F0"/>
              </a:solidFill>
            </a:endParaRPr>
          </a:p>
          <a:p>
            <a:pPr algn="ctr"/>
            <a:r>
              <a:rPr lang="en-IN" sz="2400" dirty="0">
                <a:solidFill>
                  <a:srgbClr val="00B0F0"/>
                </a:solidFill>
              </a:rPr>
              <a:t>AIISH</a:t>
            </a:r>
          </a:p>
          <a:p>
            <a:pPr algn="ctr"/>
            <a:endParaRPr lang="en-IN" dirty="0"/>
          </a:p>
          <a:p>
            <a:pPr algn="ctr"/>
            <a:endParaRPr lang="en-IN" sz="1400" dirty="0"/>
          </a:p>
          <a:p>
            <a:pPr algn="ctr"/>
            <a:r>
              <a:rPr lang="en-IN" dirty="0"/>
              <a:t>All India Institute of Speech &amp; Hearing, Mysuru</a:t>
            </a:r>
          </a:p>
        </p:txBody>
      </p:sp>
      <p:sp>
        <p:nvSpPr>
          <p:cNvPr id="9" name="Half Frame 8">
            <a:extLst>
              <a:ext uri="{FF2B5EF4-FFF2-40B4-BE49-F238E27FC236}">
                <a16:creationId xmlns:a16="http://schemas.microsoft.com/office/drawing/2014/main" id="{72C72DB0-48D1-45DC-AAB2-68BD0480127F}"/>
              </a:ext>
            </a:extLst>
          </p:cNvPr>
          <p:cNvSpPr/>
          <p:nvPr/>
        </p:nvSpPr>
        <p:spPr>
          <a:xfrm rot="10800000">
            <a:off x="674150" y="5498883"/>
            <a:ext cx="3530705" cy="907546"/>
          </a:xfrm>
          <a:prstGeom prst="halfFrame">
            <a:avLst>
              <a:gd name="adj1" fmla="val 36580"/>
              <a:gd name="adj2" fmla="val 33333"/>
            </a:avLst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6473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0B0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CDDEBC-9173-49C5-9CDB-69759CBE9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6729" y="323281"/>
            <a:ext cx="10515600" cy="868589"/>
          </a:xfrm>
        </p:spPr>
        <p:txBody>
          <a:bodyPr/>
          <a:lstStyle/>
          <a:p>
            <a:r>
              <a:rPr lang="en-IN" b="1" dirty="0">
                <a:solidFill>
                  <a:srgbClr val="00B0F0"/>
                </a:solidFill>
              </a:rPr>
              <a:t>			Referred Evaluations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56D765B-6910-4A1E-BBF9-F563145D454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6255877"/>
              </p:ext>
            </p:extLst>
          </p:nvPr>
        </p:nvGraphicFramePr>
        <p:xfrm>
          <a:off x="2992664" y="1706636"/>
          <a:ext cx="10515600" cy="48851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43607D9C-729D-4CE1-9BB8-79B6DD0910D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77525378"/>
              </p:ext>
            </p:extLst>
          </p:nvPr>
        </p:nvGraphicFramePr>
        <p:xfrm>
          <a:off x="491671" y="417326"/>
          <a:ext cx="3717472" cy="54718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5564959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4CEF2D-2455-4A62-BCA9-80BC364F69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72E7C4-A506-46FE-A599-02C31F0031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"/>
            <a:ext cx="12302551" cy="6932400"/>
          </a:xfrm>
          <a:solidFill>
            <a:srgbClr val="0F1A2F"/>
          </a:solidFill>
        </p:spPr>
        <p:txBody>
          <a:bodyPr/>
          <a:lstStyle/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endParaRPr lang="en-IN" dirty="0"/>
          </a:p>
        </p:txBody>
      </p:sp>
      <p:sp>
        <p:nvSpPr>
          <p:cNvPr id="4" name="Rectangle: Diagonal Corners Snipped 3">
            <a:extLst>
              <a:ext uri="{FF2B5EF4-FFF2-40B4-BE49-F238E27FC236}">
                <a16:creationId xmlns:a16="http://schemas.microsoft.com/office/drawing/2014/main" id="{C8AAAA58-CAD6-4B37-AD16-A7B2CC36897C}"/>
              </a:ext>
            </a:extLst>
          </p:cNvPr>
          <p:cNvSpPr/>
          <p:nvPr/>
        </p:nvSpPr>
        <p:spPr>
          <a:xfrm>
            <a:off x="246088" y="83761"/>
            <a:ext cx="4152275" cy="445409"/>
          </a:xfrm>
          <a:prstGeom prst="snip2Diag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  <a:p>
            <a:r>
              <a:rPr lang="en-IN" sz="3600" b="1" dirty="0"/>
              <a:t>Outreach Services </a:t>
            </a:r>
          </a:p>
          <a:p>
            <a:pPr algn="ctr"/>
            <a:endParaRPr lang="en-IN" dirty="0"/>
          </a:p>
        </p:txBody>
      </p:sp>
      <p:sp>
        <p:nvSpPr>
          <p:cNvPr id="7" name="Callout: Line with Border and Accent Bar 6">
            <a:extLst>
              <a:ext uri="{FF2B5EF4-FFF2-40B4-BE49-F238E27FC236}">
                <a16:creationId xmlns:a16="http://schemas.microsoft.com/office/drawing/2014/main" id="{4F8293D1-0EFA-4920-A194-1960D892B1E8}"/>
              </a:ext>
            </a:extLst>
          </p:cNvPr>
          <p:cNvSpPr/>
          <p:nvPr/>
        </p:nvSpPr>
        <p:spPr>
          <a:xfrm>
            <a:off x="720153" y="1578779"/>
            <a:ext cx="2968052" cy="4383809"/>
          </a:xfrm>
          <a:prstGeom prst="accentBorderCallout1">
            <a:avLst/>
          </a:prstGeom>
          <a:solidFill>
            <a:srgbClr val="232D51"/>
          </a:solidFill>
          <a:ln w="38100">
            <a:solidFill>
              <a:srgbClr val="FFFF00"/>
            </a:solidFill>
          </a:ln>
          <a:scene3d>
            <a:camera prst="isometricOffAxis1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u="sng" dirty="0"/>
          </a:p>
          <a:p>
            <a:pPr algn="ctr"/>
            <a:endParaRPr lang="en-IN" u="sng" dirty="0"/>
          </a:p>
          <a:p>
            <a:pPr algn="ctr"/>
            <a:r>
              <a:rPr lang="en-IN" sz="2800" dirty="0">
                <a:solidFill>
                  <a:srgbClr val="FFFF00"/>
                </a:solidFill>
              </a:rPr>
              <a:t>New Centres</a:t>
            </a:r>
          </a:p>
          <a:p>
            <a:pPr algn="ctr"/>
            <a:endParaRPr lang="en-IN" sz="1400" dirty="0"/>
          </a:p>
          <a:p>
            <a:pPr algn="ctr"/>
            <a:r>
              <a:rPr lang="en-IN" sz="2400" dirty="0"/>
              <a:t>Bhubaneswar</a:t>
            </a:r>
          </a:p>
          <a:p>
            <a:pPr algn="ctr"/>
            <a:endParaRPr lang="en-IN" sz="1600" dirty="0"/>
          </a:p>
          <a:p>
            <a:pPr algn="ctr"/>
            <a:r>
              <a:rPr lang="en-IN" sz="2400" dirty="0"/>
              <a:t>Bidar</a:t>
            </a:r>
          </a:p>
          <a:p>
            <a:pPr algn="ctr"/>
            <a:endParaRPr lang="en-IN" sz="1400" dirty="0"/>
          </a:p>
          <a:p>
            <a:pPr algn="ctr"/>
            <a:r>
              <a:rPr lang="en-IN" sz="2400" dirty="0"/>
              <a:t>Belagavi</a:t>
            </a:r>
          </a:p>
          <a:p>
            <a:pPr algn="ctr"/>
            <a:endParaRPr lang="en-IN" sz="1200" dirty="0"/>
          </a:p>
          <a:p>
            <a:pPr algn="ctr"/>
            <a:r>
              <a:rPr lang="en-IN" sz="2400" dirty="0" err="1"/>
              <a:t>Hubbali</a:t>
            </a:r>
            <a:endParaRPr lang="en-IN" sz="2400" dirty="0"/>
          </a:p>
          <a:p>
            <a:pPr algn="ctr"/>
            <a:endParaRPr lang="en-IN" sz="1200" dirty="0"/>
          </a:p>
          <a:p>
            <a:pPr algn="ctr"/>
            <a:r>
              <a:rPr lang="en-IN" sz="2400" dirty="0"/>
              <a:t>Kolar</a:t>
            </a:r>
          </a:p>
          <a:p>
            <a:pPr algn="ctr"/>
            <a:endParaRPr lang="en-IN" sz="1200" dirty="0"/>
          </a:p>
          <a:p>
            <a:pPr algn="ctr"/>
            <a:r>
              <a:rPr lang="en-IN" sz="2400" dirty="0" err="1"/>
              <a:t>Madikeri</a:t>
            </a:r>
            <a:endParaRPr lang="en-IN" sz="2400" dirty="0"/>
          </a:p>
          <a:p>
            <a:pPr algn="ctr"/>
            <a:endParaRPr lang="en-IN" sz="1100" dirty="0"/>
          </a:p>
          <a:p>
            <a:pPr algn="ctr"/>
            <a:r>
              <a:rPr lang="en-IN" sz="2400" dirty="0"/>
              <a:t>Patna</a:t>
            </a:r>
          </a:p>
          <a:p>
            <a:pPr algn="ctr"/>
            <a:endParaRPr lang="en-IN" dirty="0"/>
          </a:p>
          <a:p>
            <a:pPr algn="ctr"/>
            <a:endParaRPr lang="en-IN" dirty="0"/>
          </a:p>
        </p:txBody>
      </p:sp>
      <p:sp>
        <p:nvSpPr>
          <p:cNvPr id="10" name="Callout: Double Bent Line with Border and Accent Bar 9">
            <a:extLst>
              <a:ext uri="{FF2B5EF4-FFF2-40B4-BE49-F238E27FC236}">
                <a16:creationId xmlns:a16="http://schemas.microsoft.com/office/drawing/2014/main" id="{DD2255FE-BB48-4E49-BE7A-6BD42BB323F4}"/>
              </a:ext>
            </a:extLst>
          </p:cNvPr>
          <p:cNvSpPr/>
          <p:nvPr/>
        </p:nvSpPr>
        <p:spPr>
          <a:xfrm>
            <a:off x="4170076" y="825790"/>
            <a:ext cx="4370255" cy="5136798"/>
          </a:xfrm>
          <a:prstGeom prst="accentBorderCallout3">
            <a:avLst/>
          </a:prstGeom>
          <a:solidFill>
            <a:srgbClr val="232D51"/>
          </a:solidFill>
          <a:ln w="38100">
            <a:solidFill>
              <a:srgbClr val="FFFF00"/>
            </a:solidFill>
          </a:ln>
          <a:scene3d>
            <a:camera prst="isometricOffAxis1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800" dirty="0"/>
          </a:p>
          <a:p>
            <a:pPr algn="ctr"/>
            <a:endParaRPr lang="en-IN" sz="2800" dirty="0"/>
          </a:p>
          <a:p>
            <a:pPr algn="ctr"/>
            <a:r>
              <a:rPr lang="en-IN" sz="2800" dirty="0">
                <a:solidFill>
                  <a:srgbClr val="FFFF00"/>
                </a:solidFill>
              </a:rPr>
              <a:t>Screening Programmes</a:t>
            </a:r>
          </a:p>
          <a:p>
            <a:pPr algn="ctr"/>
            <a:endParaRPr lang="en-IN" dirty="0"/>
          </a:p>
          <a:p>
            <a:pPr algn="ctr"/>
            <a:r>
              <a:rPr lang="en-IN" sz="2400" dirty="0" err="1"/>
              <a:t>Newborn</a:t>
            </a:r>
            <a:r>
              <a:rPr lang="en-IN" sz="2400" dirty="0"/>
              <a:t> Screening    </a:t>
            </a:r>
            <a:r>
              <a:rPr lang="en-IN" sz="2400" b="1" dirty="0">
                <a:solidFill>
                  <a:srgbClr val="FFFF00"/>
                </a:solidFill>
              </a:rPr>
              <a:t>34051</a:t>
            </a:r>
          </a:p>
          <a:p>
            <a:pPr algn="ctr"/>
            <a:endParaRPr lang="en-IN" sz="2400" dirty="0"/>
          </a:p>
          <a:p>
            <a:pPr algn="ctr"/>
            <a:r>
              <a:rPr lang="en-IN" sz="2400" dirty="0"/>
              <a:t>Industrial Screening  </a:t>
            </a:r>
            <a:r>
              <a:rPr lang="en-IN" sz="2400" b="1" dirty="0">
                <a:solidFill>
                  <a:srgbClr val="FFFF00"/>
                </a:solidFill>
              </a:rPr>
              <a:t>490</a:t>
            </a:r>
          </a:p>
          <a:p>
            <a:pPr algn="ctr"/>
            <a:endParaRPr lang="en-IN" sz="2400" dirty="0"/>
          </a:p>
          <a:p>
            <a:pPr algn="ctr"/>
            <a:r>
              <a:rPr lang="en-IN" sz="2400" dirty="0"/>
              <a:t>Student Screening </a:t>
            </a:r>
            <a:r>
              <a:rPr lang="en-IN" sz="2400" b="1" dirty="0">
                <a:solidFill>
                  <a:srgbClr val="FFFF00"/>
                </a:solidFill>
              </a:rPr>
              <a:t>2642</a:t>
            </a:r>
          </a:p>
          <a:p>
            <a:pPr algn="ctr"/>
            <a:endParaRPr lang="en-IN" sz="2400" dirty="0"/>
          </a:p>
          <a:p>
            <a:pPr algn="ctr"/>
            <a:r>
              <a:rPr lang="en-IN" sz="2400" dirty="0"/>
              <a:t>Elderly Screening </a:t>
            </a:r>
            <a:r>
              <a:rPr lang="en-IN" sz="2400" b="1" dirty="0">
                <a:solidFill>
                  <a:srgbClr val="FFFF00"/>
                </a:solidFill>
              </a:rPr>
              <a:t>64</a:t>
            </a:r>
          </a:p>
          <a:p>
            <a:pPr algn="ctr"/>
            <a:endParaRPr lang="en-IN" sz="2400" dirty="0"/>
          </a:p>
          <a:p>
            <a:pPr algn="ctr"/>
            <a:r>
              <a:rPr lang="en-IN" sz="2400" dirty="0"/>
              <a:t>Camp-based Screening  </a:t>
            </a:r>
            <a:r>
              <a:rPr lang="en-IN" sz="2400" dirty="0">
                <a:solidFill>
                  <a:srgbClr val="FFFF00"/>
                </a:solidFill>
              </a:rPr>
              <a:t>70/</a:t>
            </a:r>
            <a:r>
              <a:rPr lang="en-IN" sz="2400" dirty="0"/>
              <a:t> </a:t>
            </a:r>
            <a:r>
              <a:rPr lang="en-IN" sz="2400" b="1" dirty="0">
                <a:solidFill>
                  <a:srgbClr val="FFFF00"/>
                </a:solidFill>
              </a:rPr>
              <a:t>5936</a:t>
            </a:r>
          </a:p>
          <a:p>
            <a:pPr algn="ctr"/>
            <a:endParaRPr lang="en-IN" sz="2400" dirty="0"/>
          </a:p>
          <a:p>
            <a:pPr algn="ctr"/>
            <a:r>
              <a:rPr lang="en-IN" sz="2400" dirty="0"/>
              <a:t>General Public Screening </a:t>
            </a:r>
            <a:r>
              <a:rPr lang="en-IN" sz="2400" b="1" dirty="0">
                <a:solidFill>
                  <a:srgbClr val="FFFF00"/>
                </a:solidFill>
              </a:rPr>
              <a:t>2648</a:t>
            </a:r>
          </a:p>
          <a:p>
            <a:pPr algn="ctr"/>
            <a:endParaRPr lang="en-IN" dirty="0"/>
          </a:p>
          <a:p>
            <a:pPr algn="ctr"/>
            <a:endParaRPr lang="en-IN" dirty="0"/>
          </a:p>
          <a:p>
            <a:pPr algn="ctr"/>
            <a:endParaRPr lang="en-IN" dirty="0"/>
          </a:p>
          <a:p>
            <a:pPr algn="ctr"/>
            <a:endParaRPr lang="en-IN" dirty="0"/>
          </a:p>
        </p:txBody>
      </p:sp>
      <p:sp>
        <p:nvSpPr>
          <p:cNvPr id="15" name="Callout: Line 14">
            <a:extLst>
              <a:ext uri="{FF2B5EF4-FFF2-40B4-BE49-F238E27FC236}">
                <a16:creationId xmlns:a16="http://schemas.microsoft.com/office/drawing/2014/main" id="{C654EFAD-5BED-4645-8CFA-B06574D2BDE6}"/>
              </a:ext>
            </a:extLst>
          </p:cNvPr>
          <p:cNvSpPr/>
          <p:nvPr/>
        </p:nvSpPr>
        <p:spPr>
          <a:xfrm>
            <a:off x="8540331" y="529170"/>
            <a:ext cx="2983042" cy="1534336"/>
          </a:xfrm>
          <a:prstGeom prst="borderCallout1">
            <a:avLst>
              <a:gd name="adj1" fmla="val 17630"/>
              <a:gd name="adj2" fmla="val -2066"/>
              <a:gd name="adj3" fmla="val 112500"/>
              <a:gd name="adj4" fmla="val -8612"/>
            </a:avLst>
          </a:prstGeom>
          <a:solidFill>
            <a:srgbClr val="232D51"/>
          </a:solidFill>
          <a:ln w="38100">
            <a:solidFill>
              <a:srgbClr val="FFFF00"/>
            </a:solidFill>
          </a:ln>
          <a:scene3d>
            <a:camera prst="isometricOffAxis1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2700" dirty="0">
                <a:solidFill>
                  <a:srgbClr val="FFFF00"/>
                </a:solidFill>
              </a:rPr>
              <a:t>Clinical cases at OSCs    </a:t>
            </a:r>
            <a:r>
              <a:rPr lang="en-IN" sz="2700" dirty="0">
                <a:solidFill>
                  <a:schemeClr val="bg1"/>
                </a:solidFill>
              </a:rPr>
              <a:t>2633</a:t>
            </a:r>
          </a:p>
          <a:p>
            <a:pPr algn="ctr"/>
            <a:r>
              <a:rPr lang="en-IN" sz="2700" dirty="0">
                <a:solidFill>
                  <a:srgbClr val="FFFF00"/>
                </a:solidFill>
              </a:rPr>
              <a:t>Tele-Assessment </a:t>
            </a:r>
            <a:r>
              <a:rPr lang="en-IN" sz="2700" dirty="0">
                <a:solidFill>
                  <a:schemeClr val="bg1"/>
                </a:solidFill>
              </a:rPr>
              <a:t>99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1CA5A93-5929-4674-A2EC-9A27256D9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008" y="2518275"/>
            <a:ext cx="3554543" cy="28561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  <a:reflection blurRad="6350" stA="50000" endA="300" endPos="55000" dir="5400000" sy="-100000" algn="bl" rotWithShape="0"/>
            <a:softEdge rad="127000"/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79CCC34-A690-4C3E-B6B7-30020C931BF5}"/>
              </a:ext>
            </a:extLst>
          </p:cNvPr>
          <p:cNvCxnSpPr/>
          <p:nvPr/>
        </p:nvCxnSpPr>
        <p:spPr>
          <a:xfrm>
            <a:off x="495946" y="529170"/>
            <a:ext cx="319225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89277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FEACCA26-8B30-4AC2-9B9A-41DB4EB49CB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209841"/>
              </p:ext>
            </p:extLst>
          </p:nvPr>
        </p:nvGraphicFramePr>
        <p:xfrm>
          <a:off x="1" y="0"/>
          <a:ext cx="5098942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Flowchart: Multidocument 9">
            <a:extLst>
              <a:ext uri="{FF2B5EF4-FFF2-40B4-BE49-F238E27FC236}">
                <a16:creationId xmlns:a16="http://schemas.microsoft.com/office/drawing/2014/main" id="{1AED49CD-0F06-4D1C-A413-CE23B9C872CB}"/>
              </a:ext>
            </a:extLst>
          </p:cNvPr>
          <p:cNvSpPr/>
          <p:nvPr/>
        </p:nvSpPr>
        <p:spPr>
          <a:xfrm>
            <a:off x="857574" y="185978"/>
            <a:ext cx="5372746" cy="821412"/>
          </a:xfrm>
          <a:prstGeom prst="flowChartMultidocumen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4000" dirty="0">
                <a:solidFill>
                  <a:srgbClr val="FFFF00"/>
                </a:solidFill>
              </a:rPr>
              <a:t>Public Education</a:t>
            </a:r>
          </a:p>
        </p:txBody>
      </p:sp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5EEDD7BB-CC0D-4736-8577-26531C58AEF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63612774"/>
              </p:ext>
            </p:extLst>
          </p:nvPr>
        </p:nvGraphicFramePr>
        <p:xfrm>
          <a:off x="5255647" y="790416"/>
          <a:ext cx="8128000" cy="5470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7006057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111899-99C6-42EF-81BD-D6F00D622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4FF70D-4008-421E-AEAB-05600E52D7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7418"/>
            <a:ext cx="12192000" cy="6858000"/>
          </a:xfrm>
          <a:solidFill>
            <a:schemeClr val="bg2">
              <a:lumMod val="10000"/>
            </a:schemeClr>
          </a:solidFill>
        </p:spPr>
        <p:txBody>
          <a:bodyPr/>
          <a:lstStyle/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r>
              <a:rPr lang="en-IN" sz="3400" dirty="0">
                <a:solidFill>
                  <a:srgbClr val="FFFF00"/>
                </a:solidFill>
              </a:rPr>
              <a:t>							</a:t>
            </a:r>
            <a:r>
              <a:rPr lang="en-IN" sz="3800" dirty="0">
                <a:solidFill>
                  <a:srgbClr val="FFFF00"/>
                </a:solidFill>
              </a:rPr>
              <a:t>Other Services &amp; Activities </a:t>
            </a:r>
          </a:p>
        </p:txBody>
      </p:sp>
      <p:graphicFrame>
        <p:nvGraphicFramePr>
          <p:cNvPr id="7" name="Content Placeholder 9">
            <a:extLst>
              <a:ext uri="{FF2B5EF4-FFF2-40B4-BE49-F238E27FC236}">
                <a16:creationId xmlns:a16="http://schemas.microsoft.com/office/drawing/2014/main" id="{7712762B-09F3-4C7E-85DB-69E97F55182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83437088"/>
              </p:ext>
            </p:extLst>
          </p:nvPr>
        </p:nvGraphicFramePr>
        <p:xfrm>
          <a:off x="838201" y="996038"/>
          <a:ext cx="9804816" cy="22147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Content Placeholder 9">
            <a:extLst>
              <a:ext uri="{FF2B5EF4-FFF2-40B4-BE49-F238E27FC236}">
                <a16:creationId xmlns:a16="http://schemas.microsoft.com/office/drawing/2014/main" id="{0FA1EE82-5D08-4ACC-B44D-DA6B490765D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09316673"/>
              </p:ext>
            </p:extLst>
          </p:nvPr>
        </p:nvGraphicFramePr>
        <p:xfrm>
          <a:off x="2093002" y="2992152"/>
          <a:ext cx="9804816" cy="22147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9" name="Content Placeholder 9">
            <a:extLst>
              <a:ext uri="{FF2B5EF4-FFF2-40B4-BE49-F238E27FC236}">
                <a16:creationId xmlns:a16="http://schemas.microsoft.com/office/drawing/2014/main" id="{89D3DC29-4643-4630-8EA9-0EC12D573E2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74695335"/>
              </p:ext>
            </p:extLst>
          </p:nvPr>
        </p:nvGraphicFramePr>
        <p:xfrm>
          <a:off x="414103" y="4754563"/>
          <a:ext cx="9804816" cy="22147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21698267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EAB73-832C-4490-BE30-BED1966F2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CBD25DD4-8949-4373-A20F-8274D51F30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23987" y="-309966"/>
            <a:ext cx="12315987" cy="8114251"/>
          </a:xfrm>
          <a:solidFill>
            <a:srgbClr val="00445C"/>
          </a:solidFill>
        </p:spPr>
        <p:txBody>
          <a:bodyPr/>
          <a:lstStyle/>
          <a:p>
            <a:pPr marL="0" indent="0">
              <a:buNone/>
            </a:pPr>
            <a:endParaRPr lang="en-IN" sz="28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IN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IN" sz="18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IN" dirty="0">
                <a:solidFill>
                  <a:srgbClr val="FFFF00"/>
                </a:solidFill>
              </a:rPr>
              <a:t>   </a:t>
            </a:r>
            <a:r>
              <a:rPr lang="en-IN" sz="2800" dirty="0">
                <a:solidFill>
                  <a:srgbClr val="FFFF00"/>
                </a:solidFill>
              </a:rPr>
              <a:t>World Hearing Forum Membership </a:t>
            </a:r>
            <a:r>
              <a:rPr lang="en-IN" sz="2800" dirty="0">
                <a:solidFill>
                  <a:srgbClr val="00B0F0"/>
                </a:solidFill>
              </a:rPr>
              <a:t>:</a:t>
            </a:r>
            <a:r>
              <a:rPr lang="en-IN" sz="2800" dirty="0">
                <a:solidFill>
                  <a:srgbClr val="FFFF00"/>
                </a:solidFill>
              </a:rPr>
              <a:t> AIISH</a:t>
            </a:r>
            <a:endParaRPr lang="en-IN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IN" sz="16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IN" dirty="0">
                <a:solidFill>
                  <a:srgbClr val="FFFF00"/>
                </a:solidFill>
              </a:rPr>
              <a:t>   </a:t>
            </a:r>
            <a:r>
              <a:rPr lang="en-IN" sz="2800" dirty="0">
                <a:solidFill>
                  <a:srgbClr val="FFFF00"/>
                </a:solidFill>
              </a:rPr>
              <a:t>Prof. </a:t>
            </a:r>
            <a:r>
              <a:rPr lang="en-IN" sz="2800" dirty="0" err="1">
                <a:solidFill>
                  <a:srgbClr val="FFFF00"/>
                </a:solidFill>
              </a:rPr>
              <a:t>Rais</a:t>
            </a:r>
            <a:r>
              <a:rPr lang="en-IN" sz="2800" dirty="0">
                <a:solidFill>
                  <a:srgbClr val="FFFF00"/>
                </a:solidFill>
              </a:rPr>
              <a:t> Ahmed Memorial Lecture Award </a:t>
            </a:r>
            <a:r>
              <a:rPr lang="en-IN" sz="2800" dirty="0">
                <a:solidFill>
                  <a:srgbClr val="00B0F0"/>
                </a:solidFill>
              </a:rPr>
              <a:t>:</a:t>
            </a:r>
            <a:r>
              <a:rPr lang="en-IN" sz="2800" dirty="0">
                <a:solidFill>
                  <a:srgbClr val="FFFF00"/>
                </a:solidFill>
              </a:rPr>
              <a:t> Prof. </a:t>
            </a:r>
            <a:r>
              <a:rPr lang="en-IN" sz="2800" dirty="0" err="1">
                <a:solidFill>
                  <a:srgbClr val="FFFF00"/>
                </a:solidFill>
              </a:rPr>
              <a:t>Ajish</a:t>
            </a:r>
            <a:r>
              <a:rPr lang="en-IN" sz="2800" dirty="0">
                <a:solidFill>
                  <a:srgbClr val="FFFF00"/>
                </a:solidFill>
              </a:rPr>
              <a:t> K. Abraham</a:t>
            </a:r>
          </a:p>
          <a:p>
            <a:pPr marL="0" indent="0">
              <a:buNone/>
            </a:pPr>
            <a:endParaRPr lang="en-IN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IN" dirty="0">
                <a:solidFill>
                  <a:srgbClr val="FFFF00"/>
                </a:solidFill>
              </a:rPr>
              <a:t>    </a:t>
            </a:r>
            <a:r>
              <a:rPr lang="en-IN" sz="2800" dirty="0">
                <a:solidFill>
                  <a:srgbClr val="FFFF00"/>
                </a:solidFill>
              </a:rPr>
              <a:t>Woman Achiever Award </a:t>
            </a:r>
            <a:r>
              <a:rPr lang="en-IN" sz="2800" dirty="0">
                <a:solidFill>
                  <a:srgbClr val="00B0F0"/>
                </a:solidFill>
              </a:rPr>
              <a:t>:</a:t>
            </a:r>
            <a:r>
              <a:rPr lang="en-IN" sz="2800" dirty="0">
                <a:solidFill>
                  <a:srgbClr val="FFFF00"/>
                </a:solidFill>
              </a:rPr>
              <a:t> </a:t>
            </a:r>
            <a:r>
              <a:rPr lang="en-IN" sz="2800" dirty="0" err="1">
                <a:solidFill>
                  <a:srgbClr val="FFFF00"/>
                </a:solidFill>
              </a:rPr>
              <a:t>Prof.</a:t>
            </a:r>
            <a:r>
              <a:rPr lang="en-IN" sz="2800" dirty="0">
                <a:solidFill>
                  <a:srgbClr val="FFFF00"/>
                </a:solidFill>
              </a:rPr>
              <a:t> </a:t>
            </a:r>
            <a:r>
              <a:rPr lang="en-IN" sz="2800" dirty="0" err="1">
                <a:solidFill>
                  <a:srgbClr val="FFFF00"/>
                </a:solidFill>
              </a:rPr>
              <a:t>Rajeshwari</a:t>
            </a:r>
            <a:r>
              <a:rPr lang="en-IN" sz="2800" dirty="0">
                <a:solidFill>
                  <a:srgbClr val="FFFF00"/>
                </a:solidFill>
              </a:rPr>
              <a:t> G.</a:t>
            </a:r>
          </a:p>
          <a:p>
            <a:pPr marL="0" indent="0">
              <a:buNone/>
            </a:pPr>
            <a:endParaRPr lang="en-IN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IN" dirty="0">
                <a:solidFill>
                  <a:srgbClr val="FFFF00"/>
                </a:solidFill>
              </a:rPr>
              <a:t>    </a:t>
            </a:r>
            <a:r>
              <a:rPr lang="en-IN" sz="2800" dirty="0">
                <a:solidFill>
                  <a:srgbClr val="FFFF00"/>
                </a:solidFill>
              </a:rPr>
              <a:t>Best Teacher Award </a:t>
            </a:r>
            <a:r>
              <a:rPr lang="en-IN" sz="2800" dirty="0">
                <a:solidFill>
                  <a:srgbClr val="00B0F0"/>
                </a:solidFill>
              </a:rPr>
              <a:t>:</a:t>
            </a:r>
            <a:r>
              <a:rPr lang="en-IN" sz="2800" dirty="0">
                <a:solidFill>
                  <a:srgbClr val="FFFF00"/>
                </a:solidFill>
              </a:rPr>
              <a:t> </a:t>
            </a:r>
            <a:r>
              <a:rPr lang="en-IN" sz="2800" dirty="0" err="1">
                <a:solidFill>
                  <a:srgbClr val="FFFF00"/>
                </a:solidFill>
              </a:rPr>
              <a:t>Dr.</a:t>
            </a:r>
            <a:r>
              <a:rPr lang="en-IN" sz="2800" dirty="0">
                <a:solidFill>
                  <a:srgbClr val="FFFF00"/>
                </a:solidFill>
              </a:rPr>
              <a:t> P. Manjula, </a:t>
            </a:r>
            <a:r>
              <a:rPr lang="en-IN" sz="2800" dirty="0" err="1">
                <a:solidFill>
                  <a:srgbClr val="FFFF00"/>
                </a:solidFill>
              </a:rPr>
              <a:t>Dr.</a:t>
            </a:r>
            <a:r>
              <a:rPr lang="en-IN" sz="2800" dirty="0">
                <a:solidFill>
                  <a:srgbClr val="FFFF00"/>
                </a:solidFill>
              </a:rPr>
              <a:t> </a:t>
            </a:r>
            <a:r>
              <a:rPr lang="en-IN" sz="2800" dirty="0" err="1">
                <a:solidFill>
                  <a:srgbClr val="FFFF00"/>
                </a:solidFill>
              </a:rPr>
              <a:t>Jayashree</a:t>
            </a:r>
            <a:r>
              <a:rPr lang="en-IN" sz="2800" dirty="0">
                <a:solidFill>
                  <a:srgbClr val="FFFF00"/>
                </a:solidFill>
              </a:rPr>
              <a:t> </a:t>
            </a:r>
            <a:r>
              <a:rPr lang="en-IN" sz="2800" dirty="0" err="1">
                <a:solidFill>
                  <a:srgbClr val="FFFF00"/>
                </a:solidFill>
              </a:rPr>
              <a:t>Shanbal</a:t>
            </a:r>
            <a:r>
              <a:rPr lang="en-IN" dirty="0">
                <a:solidFill>
                  <a:srgbClr val="FFFF00"/>
                </a:solidFill>
              </a:rPr>
              <a:t> &amp;</a:t>
            </a:r>
            <a:r>
              <a:rPr lang="en-IN" sz="2800" dirty="0">
                <a:solidFill>
                  <a:srgbClr val="FFFF00"/>
                </a:solidFill>
              </a:rPr>
              <a:t> </a:t>
            </a:r>
            <a:r>
              <a:rPr lang="en-IN" sz="2800" dirty="0" err="1">
                <a:solidFill>
                  <a:srgbClr val="FFFF00"/>
                </a:solidFill>
              </a:rPr>
              <a:t>Dr.</a:t>
            </a:r>
            <a:r>
              <a:rPr lang="en-IN" sz="2800" dirty="0">
                <a:solidFill>
                  <a:srgbClr val="FFFF00"/>
                </a:solidFill>
              </a:rPr>
              <a:t> N. Swapna</a:t>
            </a:r>
          </a:p>
          <a:p>
            <a:pPr marL="0" indent="0">
              <a:buNone/>
            </a:pPr>
            <a:endParaRPr lang="en-IN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IN" sz="2800" dirty="0">
                <a:solidFill>
                  <a:srgbClr val="FFFF00"/>
                </a:solidFill>
              </a:rPr>
              <a:t>    Best Paper Award </a:t>
            </a:r>
            <a:r>
              <a:rPr lang="en-IN" sz="2800" dirty="0">
                <a:solidFill>
                  <a:srgbClr val="00B0F0"/>
                </a:solidFill>
              </a:rPr>
              <a:t>:</a:t>
            </a:r>
            <a:r>
              <a:rPr lang="en-IN" sz="2800" dirty="0">
                <a:solidFill>
                  <a:srgbClr val="FFFF00"/>
                </a:solidFill>
              </a:rPr>
              <a:t> Mr. Rakesh C. V., </a:t>
            </a:r>
            <a:r>
              <a:rPr lang="en-IN" sz="2800" dirty="0" err="1">
                <a:solidFill>
                  <a:srgbClr val="FFFF00"/>
                </a:solidFill>
              </a:rPr>
              <a:t>Dr.</a:t>
            </a:r>
            <a:r>
              <a:rPr lang="en-IN" sz="2800" dirty="0">
                <a:solidFill>
                  <a:srgbClr val="FFFF00"/>
                </a:solidFill>
              </a:rPr>
              <a:t> Santosh M, </a:t>
            </a:r>
            <a:r>
              <a:rPr lang="en-IN" sz="2800" dirty="0" err="1">
                <a:solidFill>
                  <a:srgbClr val="FFFF00"/>
                </a:solidFill>
              </a:rPr>
              <a:t>Dr.</a:t>
            </a:r>
            <a:r>
              <a:rPr lang="en-IN" sz="2800" dirty="0">
                <a:solidFill>
                  <a:srgbClr val="FFFF00"/>
                </a:solidFill>
              </a:rPr>
              <a:t> N. Swapna &amp; Ms. </a:t>
            </a:r>
            <a:r>
              <a:rPr lang="en-IN" sz="2800" dirty="0" err="1">
                <a:solidFill>
                  <a:srgbClr val="FFFF00"/>
                </a:solidFill>
              </a:rPr>
              <a:t>Srushti</a:t>
            </a:r>
            <a:endParaRPr lang="en-IN" sz="2800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IN" sz="2800" dirty="0">
                <a:solidFill>
                  <a:srgbClr val="C00000"/>
                </a:solidFill>
              </a:rPr>
              <a:t>    </a:t>
            </a:r>
          </a:p>
          <a:p>
            <a:pPr marL="0" indent="0">
              <a:buNone/>
            </a:pPr>
            <a:r>
              <a:rPr lang="en-IN" dirty="0">
                <a:solidFill>
                  <a:srgbClr val="FFFF00"/>
                </a:solidFill>
              </a:rPr>
              <a:t>     </a:t>
            </a:r>
            <a:r>
              <a:rPr lang="en-IN" sz="2800" dirty="0">
                <a:solidFill>
                  <a:srgbClr val="FFFF00"/>
                </a:solidFill>
              </a:rPr>
              <a:t>University Examination Toppers </a:t>
            </a:r>
            <a:r>
              <a:rPr lang="en-IN" sz="2800" dirty="0">
                <a:solidFill>
                  <a:srgbClr val="00B0F0"/>
                </a:solidFill>
              </a:rPr>
              <a:t>:</a:t>
            </a:r>
            <a:r>
              <a:rPr lang="en-IN" sz="2800" dirty="0">
                <a:solidFill>
                  <a:srgbClr val="FFFF00"/>
                </a:solidFill>
              </a:rPr>
              <a:t> Ms. </a:t>
            </a:r>
            <a:r>
              <a:rPr lang="en-IN" sz="2800" dirty="0" err="1">
                <a:solidFill>
                  <a:srgbClr val="FFFF00"/>
                </a:solidFill>
              </a:rPr>
              <a:t>Hina</a:t>
            </a:r>
            <a:r>
              <a:rPr lang="en-IN" sz="2800" dirty="0">
                <a:solidFill>
                  <a:srgbClr val="FFFF00"/>
                </a:solidFill>
              </a:rPr>
              <a:t> </a:t>
            </a:r>
            <a:r>
              <a:rPr lang="en-IN" sz="2800" dirty="0" err="1">
                <a:solidFill>
                  <a:srgbClr val="FFFF00"/>
                </a:solidFill>
              </a:rPr>
              <a:t>Fathima</a:t>
            </a:r>
            <a:r>
              <a:rPr lang="en-IN" sz="2800" dirty="0">
                <a:solidFill>
                  <a:srgbClr val="FFFF00"/>
                </a:solidFill>
              </a:rPr>
              <a:t> (PG) &amp; Ms. </a:t>
            </a:r>
            <a:r>
              <a:rPr lang="en-IN" sz="2800" dirty="0" err="1">
                <a:solidFill>
                  <a:srgbClr val="FFFF00"/>
                </a:solidFill>
              </a:rPr>
              <a:t>Nivedha</a:t>
            </a:r>
            <a:r>
              <a:rPr lang="en-IN" sz="2800" dirty="0">
                <a:solidFill>
                  <a:srgbClr val="FFFF00"/>
                </a:solidFill>
              </a:rPr>
              <a:t> Rao (PG)</a:t>
            </a:r>
          </a:p>
          <a:p>
            <a:pPr marL="0" indent="0">
              <a:buNone/>
            </a:pPr>
            <a:endParaRPr lang="en-IN" sz="2800" dirty="0">
              <a:solidFill>
                <a:srgbClr val="FF0000"/>
              </a:solidFill>
            </a:endParaRPr>
          </a:p>
        </p:txBody>
      </p:sp>
      <p:sp>
        <p:nvSpPr>
          <p:cNvPr id="14" name="Flowchart: Internal Storage 13">
            <a:extLst>
              <a:ext uri="{FF2B5EF4-FFF2-40B4-BE49-F238E27FC236}">
                <a16:creationId xmlns:a16="http://schemas.microsoft.com/office/drawing/2014/main" id="{9392C2E1-B2F1-4211-A711-32BE1047699D}"/>
              </a:ext>
            </a:extLst>
          </p:cNvPr>
          <p:cNvSpPr/>
          <p:nvPr/>
        </p:nvSpPr>
        <p:spPr>
          <a:xfrm>
            <a:off x="1611824" y="203017"/>
            <a:ext cx="7811145" cy="612648"/>
          </a:xfrm>
          <a:prstGeom prst="flowChartInternalStorage">
            <a:avLst/>
          </a:prstGeom>
          <a:solidFill>
            <a:srgbClr val="00445C"/>
          </a:solidFill>
          <a:ln w="28575">
            <a:solidFill>
              <a:schemeClr val="accent2">
                <a:lumMod val="60000"/>
                <a:lumOff val="40000"/>
              </a:schemeClr>
            </a:solidFill>
          </a:ln>
          <a:effectLst>
            <a:innerShdw blurRad="63500" dist="50800" dir="10800000">
              <a:prstClr val="black">
                <a:alpha val="50000"/>
              </a:prstClr>
            </a:inn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600" dirty="0"/>
              <a:t>Awards &amp; Honours</a:t>
            </a:r>
            <a:endParaRPr lang="en-IN" sz="3600" dirty="0">
              <a:solidFill>
                <a:schemeClr val="bg1"/>
              </a:solidFill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417C6794-9576-4636-8643-31FD0A0B2374}"/>
              </a:ext>
            </a:extLst>
          </p:cNvPr>
          <p:cNvSpPr/>
          <p:nvPr/>
        </p:nvSpPr>
        <p:spPr>
          <a:xfrm>
            <a:off x="267756" y="1584696"/>
            <a:ext cx="5845351" cy="4571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98C0E613-A5B1-4C8E-877E-6C2964D71EE4}"/>
              </a:ext>
            </a:extLst>
          </p:cNvPr>
          <p:cNvSpPr/>
          <p:nvPr/>
        </p:nvSpPr>
        <p:spPr>
          <a:xfrm flipV="1">
            <a:off x="251504" y="2419951"/>
            <a:ext cx="9438468" cy="4571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D4C6971C-F86A-4544-8617-1147F1697F3E}"/>
              </a:ext>
            </a:extLst>
          </p:cNvPr>
          <p:cNvSpPr/>
          <p:nvPr/>
        </p:nvSpPr>
        <p:spPr>
          <a:xfrm flipV="1">
            <a:off x="251504" y="3464812"/>
            <a:ext cx="5980651" cy="4571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C96BD8FC-A820-43D0-B608-C3ECFD460B05}"/>
              </a:ext>
            </a:extLst>
          </p:cNvPr>
          <p:cNvSpPr/>
          <p:nvPr/>
        </p:nvSpPr>
        <p:spPr>
          <a:xfrm flipV="1">
            <a:off x="251504" y="4439908"/>
            <a:ext cx="10217379" cy="4572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81D13DFB-FA23-429F-840B-0D2FA60B5686}"/>
              </a:ext>
            </a:extLst>
          </p:cNvPr>
          <p:cNvSpPr/>
          <p:nvPr/>
        </p:nvSpPr>
        <p:spPr>
          <a:xfrm flipV="1">
            <a:off x="267756" y="5460725"/>
            <a:ext cx="10217379" cy="4571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B2A57990-85B7-4F41-97FC-8152DA46D891}"/>
              </a:ext>
            </a:extLst>
          </p:cNvPr>
          <p:cNvSpPr/>
          <p:nvPr/>
        </p:nvSpPr>
        <p:spPr>
          <a:xfrm>
            <a:off x="251504" y="6586786"/>
            <a:ext cx="9717437" cy="4571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919635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8F1D9B-0CE9-42A7-A438-5CF1337D22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Response to Covid-19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32AF740-6E98-4E69-BF27-FE678A4C303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6373866"/>
              </p:ext>
            </p:extLst>
          </p:nvPr>
        </p:nvGraphicFramePr>
        <p:xfrm>
          <a:off x="0" y="1"/>
          <a:ext cx="8349521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10E558D2-9511-4CF8-99D4-CC182C44659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3"/>
          <a:stretch/>
        </p:blipFill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</p:pic>
      <p:sp>
        <p:nvSpPr>
          <p:cNvPr id="8" name="Rectangle: Diagonal Corners Snipped 7">
            <a:extLst>
              <a:ext uri="{FF2B5EF4-FFF2-40B4-BE49-F238E27FC236}">
                <a16:creationId xmlns:a16="http://schemas.microsoft.com/office/drawing/2014/main" id="{659E0EC6-C4EC-4E28-8BE1-ED64A95BED6A}"/>
              </a:ext>
            </a:extLst>
          </p:cNvPr>
          <p:cNvSpPr/>
          <p:nvPr/>
        </p:nvSpPr>
        <p:spPr>
          <a:xfrm>
            <a:off x="6248208" y="913"/>
            <a:ext cx="5943792" cy="728422"/>
          </a:xfrm>
          <a:prstGeom prst="snip2DiagRect">
            <a:avLst/>
          </a:prstGeom>
          <a:solidFill>
            <a:srgbClr val="D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600" dirty="0"/>
              <a:t>Our Response to Covid-19</a:t>
            </a:r>
          </a:p>
        </p:txBody>
      </p:sp>
    </p:spTree>
    <p:extLst>
      <p:ext uri="{BB962C8B-B14F-4D97-AF65-F5344CB8AC3E}">
        <p14:creationId xmlns:p14="http://schemas.microsoft.com/office/powerpoint/2010/main" val="35179075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26" name="Picture 2" descr="How To Write A Thank You Note In Five Easy Step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992" y="171014"/>
            <a:ext cx="11867368" cy="6686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78592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180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06D033-B073-43AB-9924-B59BF390EA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521" y="288406"/>
            <a:ext cx="10515600" cy="1325563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40EE21-47D7-4A53-86C8-C0DABDC7F9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23A45BB-EA22-4CBA-9BAD-525D92D58A71}"/>
              </a:ext>
            </a:extLst>
          </p:cNvPr>
          <p:cNvSpPr/>
          <p:nvPr/>
        </p:nvSpPr>
        <p:spPr>
          <a:xfrm>
            <a:off x="1387715" y="2880026"/>
            <a:ext cx="4026666" cy="1239689"/>
          </a:xfrm>
          <a:prstGeom prst="round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200" dirty="0">
                <a:solidFill>
                  <a:srgbClr val="FFFF00"/>
                </a:solidFill>
              </a:rPr>
              <a:t>     New JRFs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18DBE508-3B7F-4A85-A35F-BAB9BA05B4E4}"/>
              </a:ext>
            </a:extLst>
          </p:cNvPr>
          <p:cNvSpPr/>
          <p:nvPr/>
        </p:nvSpPr>
        <p:spPr>
          <a:xfrm>
            <a:off x="527477" y="3274689"/>
            <a:ext cx="1052945" cy="568789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200" dirty="0">
                <a:solidFill>
                  <a:srgbClr val="FFFF00"/>
                </a:solidFill>
              </a:rPr>
              <a:t>35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CD5B0C2-0AB2-49D8-B6C9-524A0F5179E8}"/>
              </a:ext>
            </a:extLst>
          </p:cNvPr>
          <p:cNvSpPr/>
          <p:nvPr/>
        </p:nvSpPr>
        <p:spPr>
          <a:xfrm>
            <a:off x="3354310" y="28268"/>
            <a:ext cx="3865754" cy="914400"/>
          </a:xfrm>
          <a:prstGeom prst="rect">
            <a:avLst/>
          </a:prstGeom>
          <a:solidFill>
            <a:srgbClr val="1018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000" dirty="0">
              <a:solidFill>
                <a:srgbClr val="FF0000"/>
              </a:solidFill>
            </a:endParaRPr>
          </a:p>
          <a:p>
            <a:pPr algn="ctr"/>
            <a:r>
              <a:rPr lang="en-IN" sz="4000" dirty="0">
                <a:solidFill>
                  <a:srgbClr val="FF0000"/>
                </a:solidFill>
              </a:rPr>
              <a:t>Academic Affairs</a:t>
            </a:r>
          </a:p>
          <a:p>
            <a:pPr algn="ctr"/>
            <a:endParaRPr lang="en-IN" dirty="0"/>
          </a:p>
        </p:txBody>
      </p:sp>
      <p:sp>
        <p:nvSpPr>
          <p:cNvPr id="15" name="Diagonal Stripe 14">
            <a:extLst>
              <a:ext uri="{FF2B5EF4-FFF2-40B4-BE49-F238E27FC236}">
                <a16:creationId xmlns:a16="http://schemas.microsoft.com/office/drawing/2014/main" id="{9BA52423-DF3F-42BA-922E-8AA78E4550FE}"/>
              </a:ext>
            </a:extLst>
          </p:cNvPr>
          <p:cNvSpPr/>
          <p:nvPr/>
        </p:nvSpPr>
        <p:spPr>
          <a:xfrm>
            <a:off x="3631914" y="661997"/>
            <a:ext cx="3374229" cy="127137"/>
          </a:xfrm>
          <a:prstGeom prst="diagStrip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17" name="Flowchart: Terminator 16">
            <a:extLst>
              <a:ext uri="{FF2B5EF4-FFF2-40B4-BE49-F238E27FC236}">
                <a16:creationId xmlns:a16="http://schemas.microsoft.com/office/drawing/2014/main" id="{4AAA43F1-013C-46A6-9E85-BF62CB2D0B03}"/>
              </a:ext>
            </a:extLst>
          </p:cNvPr>
          <p:cNvSpPr/>
          <p:nvPr/>
        </p:nvSpPr>
        <p:spPr>
          <a:xfrm>
            <a:off x="5776368" y="4942133"/>
            <a:ext cx="5689722" cy="1096335"/>
          </a:xfrm>
          <a:prstGeom prst="flowChartTerminator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800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en-IN" sz="2400" dirty="0">
                <a:solidFill>
                  <a:schemeClr val="accent6">
                    <a:lumMod val="50000"/>
                  </a:schemeClr>
                </a:solidFill>
              </a:rPr>
              <a:t>AIISH Online Entrance Examinations/Direct Admission</a:t>
            </a:r>
          </a:p>
          <a:p>
            <a:pPr algn="ctr"/>
            <a:endParaRPr lang="en-IN" dirty="0"/>
          </a:p>
        </p:txBody>
      </p:sp>
      <p:sp>
        <p:nvSpPr>
          <p:cNvPr id="18" name="Flowchart: Terminator 17">
            <a:extLst>
              <a:ext uri="{FF2B5EF4-FFF2-40B4-BE49-F238E27FC236}">
                <a16:creationId xmlns:a16="http://schemas.microsoft.com/office/drawing/2014/main" id="{3FC196D3-A8C5-4D6A-8248-9302522FE716}"/>
              </a:ext>
            </a:extLst>
          </p:cNvPr>
          <p:cNvSpPr/>
          <p:nvPr/>
        </p:nvSpPr>
        <p:spPr>
          <a:xfrm>
            <a:off x="669971" y="4942133"/>
            <a:ext cx="4938168" cy="1124838"/>
          </a:xfrm>
          <a:prstGeom prst="flowChartTerminator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800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en-IN" sz="2400" dirty="0">
                <a:solidFill>
                  <a:schemeClr val="accent6">
                    <a:lumMod val="50000"/>
                  </a:schemeClr>
                </a:solidFill>
              </a:rPr>
              <a:t>University Entrance </a:t>
            </a:r>
          </a:p>
          <a:p>
            <a:pPr algn="ctr"/>
            <a:r>
              <a:rPr lang="en-IN" sz="2400" dirty="0">
                <a:solidFill>
                  <a:schemeClr val="accent6">
                    <a:lumMod val="50000"/>
                  </a:schemeClr>
                </a:solidFill>
              </a:rPr>
              <a:t>Examination</a:t>
            </a:r>
          </a:p>
          <a:p>
            <a:pPr algn="ctr"/>
            <a:endParaRPr lang="en-IN" dirty="0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346A7DE1-E78B-481A-BE98-611791AF02A8}"/>
              </a:ext>
            </a:extLst>
          </p:cNvPr>
          <p:cNvSpPr/>
          <p:nvPr/>
        </p:nvSpPr>
        <p:spPr>
          <a:xfrm>
            <a:off x="6394171" y="1089797"/>
            <a:ext cx="3772280" cy="1239689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200" dirty="0">
                <a:solidFill>
                  <a:srgbClr val="FFFF00"/>
                </a:solidFill>
              </a:rPr>
              <a:t>Total Students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07B3E4D1-638D-498B-929C-4D7789DF94CD}"/>
              </a:ext>
            </a:extLst>
          </p:cNvPr>
          <p:cNvSpPr/>
          <p:nvPr/>
        </p:nvSpPr>
        <p:spPr>
          <a:xfrm>
            <a:off x="9917893" y="1230298"/>
            <a:ext cx="1052945" cy="568789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200" dirty="0">
                <a:solidFill>
                  <a:srgbClr val="FFFF00"/>
                </a:solidFill>
              </a:rPr>
              <a:t>583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A90010C1-58D8-4AA9-8A4B-9D86DAF86337}"/>
              </a:ext>
            </a:extLst>
          </p:cNvPr>
          <p:cNvSpPr/>
          <p:nvPr/>
        </p:nvSpPr>
        <p:spPr>
          <a:xfrm>
            <a:off x="6495930" y="2809155"/>
            <a:ext cx="3772280" cy="1239689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200" dirty="0">
                <a:solidFill>
                  <a:srgbClr val="FFFF00"/>
                </a:solidFill>
              </a:rPr>
              <a:t>Students Admitted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254B01F1-8F2F-4A03-8501-6164958FEF16}"/>
              </a:ext>
            </a:extLst>
          </p:cNvPr>
          <p:cNvSpPr/>
          <p:nvPr/>
        </p:nvSpPr>
        <p:spPr>
          <a:xfrm>
            <a:off x="10095835" y="3109818"/>
            <a:ext cx="1052945" cy="568789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200" dirty="0">
                <a:solidFill>
                  <a:srgbClr val="FFFF00"/>
                </a:solidFill>
              </a:rPr>
              <a:t>257</a:t>
            </a:r>
          </a:p>
        </p:txBody>
      </p:sp>
      <p:sp>
        <p:nvSpPr>
          <p:cNvPr id="30" name="Arrow: Up 29">
            <a:extLst>
              <a:ext uri="{FF2B5EF4-FFF2-40B4-BE49-F238E27FC236}">
                <a16:creationId xmlns:a16="http://schemas.microsoft.com/office/drawing/2014/main" id="{F873FF1F-8221-4E05-A91F-920753C9500F}"/>
              </a:ext>
            </a:extLst>
          </p:cNvPr>
          <p:cNvSpPr/>
          <p:nvPr/>
        </p:nvSpPr>
        <p:spPr>
          <a:xfrm>
            <a:off x="3033486" y="4173112"/>
            <a:ext cx="286988" cy="583753"/>
          </a:xfrm>
          <a:prstGeom prst="upArrow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2" name="Arrow: Up 31">
            <a:extLst>
              <a:ext uri="{FF2B5EF4-FFF2-40B4-BE49-F238E27FC236}">
                <a16:creationId xmlns:a16="http://schemas.microsoft.com/office/drawing/2014/main" id="{7A5A0154-F4FC-409F-8EE1-CD615B8D2660}"/>
              </a:ext>
            </a:extLst>
          </p:cNvPr>
          <p:cNvSpPr/>
          <p:nvPr/>
        </p:nvSpPr>
        <p:spPr>
          <a:xfrm>
            <a:off x="8423848" y="4119715"/>
            <a:ext cx="286988" cy="583753"/>
          </a:xfrm>
          <a:prstGeom prst="upArrow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D14496E3-B424-4FA2-BC98-9035890F2B8F}"/>
              </a:ext>
            </a:extLst>
          </p:cNvPr>
          <p:cNvSpPr/>
          <p:nvPr/>
        </p:nvSpPr>
        <p:spPr>
          <a:xfrm>
            <a:off x="1514908" y="1215095"/>
            <a:ext cx="3772280" cy="1239689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200" dirty="0">
                <a:solidFill>
                  <a:srgbClr val="FFFF00"/>
                </a:solidFill>
              </a:rPr>
              <a:t>Academic Programmes Offered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595FF53A-8D5F-4644-8ED1-1B0B78BBBD2C}"/>
              </a:ext>
            </a:extLst>
          </p:cNvPr>
          <p:cNvSpPr/>
          <p:nvPr/>
        </p:nvSpPr>
        <p:spPr>
          <a:xfrm>
            <a:off x="619349" y="1298657"/>
            <a:ext cx="1052945" cy="568789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200" dirty="0">
                <a:solidFill>
                  <a:srgbClr val="FFFF00"/>
                </a:solidFill>
              </a:rPr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228927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F9D5B9-48F3-4969-B6BF-78AB42065B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8D3B647-7336-42C4-AF71-DEC02D1EB5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6" t="11416" r="4355" b="10428"/>
          <a:stretch/>
        </p:blipFill>
        <p:spPr>
          <a:xfrm>
            <a:off x="0" y="0"/>
            <a:ext cx="12407312" cy="7144719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3A6C155-13CA-4F23-B5F7-9F9BF44C57A6}"/>
              </a:ext>
            </a:extLst>
          </p:cNvPr>
          <p:cNvSpPr/>
          <p:nvPr/>
        </p:nvSpPr>
        <p:spPr>
          <a:xfrm>
            <a:off x="5760661" y="123988"/>
            <a:ext cx="885989" cy="702073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IN" sz="3200" dirty="0"/>
              <a:t>Geographical distribution of students</a:t>
            </a:r>
          </a:p>
          <a:p>
            <a:pPr algn="ctr"/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4161935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AC98EBF-30AE-428C-B84A-84BC3FE3D3E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6434044"/>
              </p:ext>
            </p:extLst>
          </p:nvPr>
        </p:nvGraphicFramePr>
        <p:xfrm>
          <a:off x="0" y="1"/>
          <a:ext cx="5384801" cy="68409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AAC0A302-C9E5-4D69-BE10-F68042A72A1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4013897"/>
              </p:ext>
            </p:extLst>
          </p:nvPr>
        </p:nvGraphicFramePr>
        <p:xfrm>
          <a:off x="5343652" y="1"/>
          <a:ext cx="7010401" cy="68409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2" name="Oval 11">
            <a:extLst>
              <a:ext uri="{FF2B5EF4-FFF2-40B4-BE49-F238E27FC236}">
                <a16:creationId xmlns:a16="http://schemas.microsoft.com/office/drawing/2014/main" id="{5DA43C2B-D98E-4771-BBA0-AAD670FC4C93}"/>
              </a:ext>
            </a:extLst>
          </p:cNvPr>
          <p:cNvSpPr/>
          <p:nvPr/>
        </p:nvSpPr>
        <p:spPr>
          <a:xfrm>
            <a:off x="6016915" y="2770909"/>
            <a:ext cx="871649" cy="9144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6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8EF03E6-1B9F-4F61-B8B1-19DC3C7DAFAB}"/>
              </a:ext>
            </a:extLst>
          </p:cNvPr>
          <p:cNvSpPr/>
          <p:nvPr/>
        </p:nvSpPr>
        <p:spPr>
          <a:xfrm>
            <a:off x="7379658" y="2770909"/>
            <a:ext cx="957704" cy="9144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600" dirty="0">
                <a:solidFill>
                  <a:schemeClr val="tx1"/>
                </a:solidFill>
              </a:rPr>
              <a:t>95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4755DA0-C582-4ADB-A647-3191210DB9F4}"/>
              </a:ext>
            </a:extLst>
          </p:cNvPr>
          <p:cNvSpPr/>
          <p:nvPr/>
        </p:nvSpPr>
        <p:spPr>
          <a:xfrm>
            <a:off x="9455409" y="2770909"/>
            <a:ext cx="957704" cy="9144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600" dirty="0">
                <a:solidFill>
                  <a:schemeClr val="tx1"/>
                </a:solidFill>
              </a:rPr>
              <a:t>77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F081B9F-BCD0-485A-8824-F2047081B83B}"/>
              </a:ext>
            </a:extLst>
          </p:cNvPr>
          <p:cNvSpPr/>
          <p:nvPr/>
        </p:nvSpPr>
        <p:spPr>
          <a:xfrm>
            <a:off x="10952169" y="2812472"/>
            <a:ext cx="1027053" cy="886691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600" dirty="0">
                <a:solidFill>
                  <a:schemeClr val="tx1"/>
                </a:solidFill>
              </a:rPr>
              <a:t>81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EFFBFB3-89E8-41F2-97EC-938567E33D18}"/>
              </a:ext>
            </a:extLst>
          </p:cNvPr>
          <p:cNvSpPr/>
          <p:nvPr/>
        </p:nvSpPr>
        <p:spPr>
          <a:xfrm flipH="1">
            <a:off x="8828456" y="569626"/>
            <a:ext cx="45719" cy="55306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3433B03-924C-4765-9FE4-BE4F1D7CC406}"/>
              </a:ext>
            </a:extLst>
          </p:cNvPr>
          <p:cNvSpPr/>
          <p:nvPr/>
        </p:nvSpPr>
        <p:spPr>
          <a:xfrm rot="5400000">
            <a:off x="8851316" y="2945191"/>
            <a:ext cx="45719" cy="63558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" name="Rectangle: Single Corner Snipped 2">
            <a:extLst>
              <a:ext uri="{FF2B5EF4-FFF2-40B4-BE49-F238E27FC236}">
                <a16:creationId xmlns:a16="http://schemas.microsoft.com/office/drawing/2014/main" id="{78A1DA48-FE87-4434-8928-A64C7EB90474}"/>
              </a:ext>
            </a:extLst>
          </p:cNvPr>
          <p:cNvSpPr/>
          <p:nvPr/>
        </p:nvSpPr>
        <p:spPr>
          <a:xfrm>
            <a:off x="3968949" y="59716"/>
            <a:ext cx="2781513" cy="703277"/>
          </a:xfrm>
          <a:prstGeom prst="snip1Rect">
            <a:avLst/>
          </a:prstGeom>
          <a:solidFill>
            <a:schemeClr val="bg2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4400" dirty="0">
                <a:solidFill>
                  <a:schemeClr val="tx1"/>
                </a:solidFill>
              </a:rPr>
              <a:t>Research</a:t>
            </a:r>
          </a:p>
        </p:txBody>
      </p:sp>
    </p:spTree>
    <p:extLst>
      <p:ext uri="{BB962C8B-B14F-4D97-AF65-F5344CB8AC3E}">
        <p14:creationId xmlns:p14="http://schemas.microsoft.com/office/powerpoint/2010/main" val="449621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DDD64B-54EF-4584-80F8-32A6A43551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3630AE-FF6C-49DD-A7E6-6B8376398E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7999"/>
          </a:xfrm>
          <a:solidFill>
            <a:schemeClr val="accent2">
              <a:lumMod val="50000"/>
            </a:schemeClr>
          </a:solidFill>
        </p:spPr>
        <p:txBody>
          <a:bodyPr>
            <a:normAutofit fontScale="77500" lnSpcReduction="20000"/>
          </a:bodyPr>
          <a:lstStyle/>
          <a:p>
            <a:endParaRPr lang="en-IN" dirty="0"/>
          </a:p>
          <a:p>
            <a:pPr marL="0" indent="0">
              <a:buNone/>
            </a:pPr>
            <a:r>
              <a:rPr lang="en-IN" sz="4100" dirty="0">
                <a:solidFill>
                  <a:srgbClr val="FFFF00"/>
                </a:solidFill>
              </a:rPr>
              <a:t>Scientific Publications &amp; Presentations  - </a:t>
            </a:r>
            <a:r>
              <a:rPr lang="en-IN" sz="4100" b="1" dirty="0">
                <a:solidFill>
                  <a:schemeClr val="bg1"/>
                </a:solidFill>
              </a:rPr>
              <a:t>547</a:t>
            </a:r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r>
              <a:rPr lang="en-IN" dirty="0"/>
              <a:t>		</a:t>
            </a:r>
          </a:p>
          <a:p>
            <a:pPr marL="0" indent="0">
              <a:buNone/>
            </a:pPr>
            <a:r>
              <a:rPr lang="en-IN" dirty="0"/>
              <a:t>		  						</a:t>
            </a:r>
          </a:p>
          <a:p>
            <a:pPr marL="0" indent="0">
              <a:buNone/>
            </a:pPr>
            <a:r>
              <a:rPr lang="en-IN" dirty="0">
                <a:solidFill>
                  <a:schemeClr val="bg1"/>
                </a:solidFill>
              </a:rPr>
              <a:t>                                                                                    </a:t>
            </a:r>
          </a:p>
          <a:p>
            <a:pPr marL="0" indent="0">
              <a:buNone/>
            </a:pPr>
            <a:r>
              <a:rPr lang="en-IN" sz="3200" dirty="0">
                <a:solidFill>
                  <a:schemeClr val="bg1"/>
                </a:solidFill>
              </a:rPr>
              <a:t>		</a:t>
            </a:r>
            <a:r>
              <a:rPr lang="en-IN" sz="3600" dirty="0">
                <a:solidFill>
                  <a:schemeClr val="bg1"/>
                </a:solidFill>
              </a:rPr>
              <a:t>Journal Articles</a:t>
            </a:r>
          </a:p>
          <a:p>
            <a:pPr marL="0" indent="0">
              <a:buNone/>
            </a:pPr>
            <a:r>
              <a:rPr lang="en-IN" sz="3200" dirty="0"/>
              <a:t>			</a:t>
            </a:r>
            <a:r>
              <a:rPr lang="en-IN" sz="3200" dirty="0">
                <a:solidFill>
                  <a:schemeClr val="bg1"/>
                </a:solidFill>
              </a:rPr>
              <a:t>National/International  </a:t>
            </a:r>
            <a:r>
              <a:rPr lang="en-IN" sz="4400" dirty="0">
                <a:solidFill>
                  <a:srgbClr val="FFFF00"/>
                </a:solidFill>
              </a:rPr>
              <a:t>97</a:t>
            </a:r>
          </a:p>
          <a:p>
            <a:pPr marL="0" indent="0">
              <a:buNone/>
            </a:pPr>
            <a:r>
              <a:rPr lang="en-IN" sz="3200" dirty="0"/>
              <a:t>			</a:t>
            </a:r>
            <a:r>
              <a:rPr lang="en-IN" sz="3200" dirty="0">
                <a:solidFill>
                  <a:schemeClr val="bg1"/>
                </a:solidFill>
              </a:rPr>
              <a:t>In-house</a:t>
            </a:r>
            <a:r>
              <a:rPr lang="en-IN" sz="3200" dirty="0"/>
              <a:t>   </a:t>
            </a:r>
            <a:r>
              <a:rPr lang="en-IN" sz="4400" dirty="0">
                <a:solidFill>
                  <a:srgbClr val="FFFF00"/>
                </a:solidFill>
              </a:rPr>
              <a:t>86</a:t>
            </a:r>
          </a:p>
          <a:p>
            <a:pPr marL="0" indent="0">
              <a:buNone/>
            </a:pPr>
            <a:r>
              <a:rPr lang="en-IN" sz="3200" dirty="0">
                <a:solidFill>
                  <a:schemeClr val="bg1"/>
                </a:solidFill>
              </a:rPr>
              <a:t>			         </a:t>
            </a:r>
          </a:p>
          <a:p>
            <a:pPr marL="0" indent="0">
              <a:buNone/>
            </a:pPr>
            <a:r>
              <a:rPr lang="en-IN" sz="3200" dirty="0">
                <a:solidFill>
                  <a:schemeClr val="bg1"/>
                </a:solidFill>
              </a:rPr>
              <a:t>							</a:t>
            </a:r>
            <a:r>
              <a:rPr lang="en-IN" sz="3600" dirty="0">
                <a:solidFill>
                  <a:schemeClr val="bg1"/>
                </a:solidFill>
              </a:rPr>
              <a:t>Books/ Book Chapters </a:t>
            </a:r>
            <a:r>
              <a:rPr lang="en-IN" sz="4000" dirty="0">
                <a:solidFill>
                  <a:srgbClr val="FFFF00"/>
                </a:solidFill>
              </a:rPr>
              <a:t>16</a:t>
            </a:r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r>
              <a:rPr lang="en-IN" dirty="0">
                <a:solidFill>
                  <a:schemeClr val="bg1"/>
                </a:solidFill>
              </a:rPr>
              <a:t>                	</a:t>
            </a:r>
            <a:r>
              <a:rPr lang="en-IN" sz="3600" dirty="0">
                <a:solidFill>
                  <a:schemeClr val="bg1"/>
                </a:solidFill>
              </a:rPr>
              <a:t>Conference presentations </a:t>
            </a:r>
            <a:r>
              <a:rPr lang="en-IN" sz="4000" dirty="0">
                <a:solidFill>
                  <a:srgbClr val="FFFF00"/>
                </a:solidFill>
              </a:rPr>
              <a:t>19</a:t>
            </a:r>
            <a:r>
              <a:rPr lang="en-IN" dirty="0">
                <a:solidFill>
                  <a:schemeClr val="bg1"/>
                </a:solidFill>
              </a:rPr>
              <a:t>  </a:t>
            </a:r>
          </a:p>
          <a:p>
            <a:pPr marL="0" indent="0">
              <a:buNone/>
            </a:pPr>
            <a:endParaRPr lang="en-IN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IN" dirty="0">
                <a:solidFill>
                  <a:schemeClr val="bg1"/>
                </a:solidFill>
              </a:rPr>
              <a:t>   						          </a:t>
            </a:r>
          </a:p>
          <a:p>
            <a:pPr marL="0" indent="0">
              <a:buNone/>
            </a:pPr>
            <a:r>
              <a:rPr lang="en-IN" sz="3200" dirty="0">
                <a:solidFill>
                  <a:schemeClr val="bg1"/>
                </a:solidFill>
              </a:rPr>
              <a:t>							</a:t>
            </a:r>
            <a:r>
              <a:rPr lang="en-IN" sz="3600" dirty="0">
                <a:solidFill>
                  <a:schemeClr val="bg1"/>
                </a:solidFill>
              </a:rPr>
              <a:t>Invited talks delivered </a:t>
            </a:r>
            <a:r>
              <a:rPr lang="en-IN" sz="3500" dirty="0">
                <a:solidFill>
                  <a:srgbClr val="FFFF00"/>
                </a:solidFill>
              </a:rPr>
              <a:t>329</a:t>
            </a:r>
          </a:p>
          <a:p>
            <a:pPr marL="0" indent="0">
              <a:buNone/>
            </a:pPr>
            <a:r>
              <a:rPr lang="en-IN" dirty="0"/>
              <a:t>	</a:t>
            </a:r>
            <a:endParaRPr lang="en-IN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IN" dirty="0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B9362734-98BA-4C79-928A-7C75902FC49D}"/>
              </a:ext>
            </a:extLst>
          </p:cNvPr>
          <p:cNvSpPr/>
          <p:nvPr/>
        </p:nvSpPr>
        <p:spPr>
          <a:xfrm>
            <a:off x="1722222" y="1269888"/>
            <a:ext cx="151778" cy="2257621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19ED030-5619-4AEF-B0D5-06A25AD05A9A}"/>
              </a:ext>
            </a:extLst>
          </p:cNvPr>
          <p:cNvSpPr/>
          <p:nvPr/>
        </p:nvSpPr>
        <p:spPr>
          <a:xfrm>
            <a:off x="6247778" y="3652570"/>
            <a:ext cx="151778" cy="74575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F2721EF-B41B-44E0-9E29-E546EF9C3AAA}"/>
              </a:ext>
            </a:extLst>
          </p:cNvPr>
          <p:cNvSpPr/>
          <p:nvPr/>
        </p:nvSpPr>
        <p:spPr>
          <a:xfrm>
            <a:off x="1722222" y="4278354"/>
            <a:ext cx="151778" cy="914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7" name="Content Placeholder 4">
            <a:extLst>
              <a:ext uri="{FF2B5EF4-FFF2-40B4-BE49-F238E27FC236}">
                <a16:creationId xmlns:a16="http://schemas.microsoft.com/office/drawing/2014/main" id="{6C23F548-2DE9-4537-8A7B-1DD7E99FD9D2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3725" y="679378"/>
            <a:ext cx="5063344" cy="28481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317500"/>
          </a:effec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56A8159-C69F-4C72-9A7A-958CC4B17CBC}"/>
              </a:ext>
            </a:extLst>
          </p:cNvPr>
          <p:cNvSpPr/>
          <p:nvPr/>
        </p:nvSpPr>
        <p:spPr>
          <a:xfrm>
            <a:off x="6247778" y="5578475"/>
            <a:ext cx="151778" cy="914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897219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5E0B97-A441-426A-882C-9D3473344A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8025B2CE-A267-4E75-9675-680437D774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496" y="1825625"/>
            <a:ext cx="6527007" cy="4351338"/>
          </a:xfrm>
        </p:spPr>
      </p:pic>
      <p:sp>
        <p:nvSpPr>
          <p:cNvPr id="8" name="Rectangle: Folded Corner 7">
            <a:extLst>
              <a:ext uri="{FF2B5EF4-FFF2-40B4-BE49-F238E27FC236}">
                <a16:creationId xmlns:a16="http://schemas.microsoft.com/office/drawing/2014/main" id="{E6F2C94A-B968-4227-BA03-063BD4EEE109}"/>
              </a:ext>
            </a:extLst>
          </p:cNvPr>
          <p:cNvSpPr/>
          <p:nvPr/>
        </p:nvSpPr>
        <p:spPr>
          <a:xfrm>
            <a:off x="-317500" y="0"/>
            <a:ext cx="12509500" cy="6900938"/>
          </a:xfrm>
          <a:prstGeom prst="foldedCorner">
            <a:avLst/>
          </a:prstGeom>
          <a:solidFill>
            <a:schemeClr val="bg2">
              <a:lumMod val="10000"/>
            </a:schemeClr>
          </a:solidFill>
          <a:ln>
            <a:solidFill>
              <a:schemeClr val="bg1"/>
            </a:solidFill>
          </a:ln>
          <a:effectLst>
            <a:glow rad="139700">
              <a:schemeClr val="accent1">
                <a:lumMod val="60000"/>
                <a:lumOff val="40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graphicFrame>
        <p:nvGraphicFramePr>
          <p:cNvPr id="15" name="Diagram 14">
            <a:extLst>
              <a:ext uri="{FF2B5EF4-FFF2-40B4-BE49-F238E27FC236}">
                <a16:creationId xmlns:a16="http://schemas.microsoft.com/office/drawing/2014/main" id="{3C50FDFC-DD67-426D-9DE7-105C29568CE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37903901"/>
              </p:ext>
            </p:extLst>
          </p:nvPr>
        </p:nvGraphicFramePr>
        <p:xfrm>
          <a:off x="667657" y="762604"/>
          <a:ext cx="10686143" cy="53327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4" name="Content Placeholder 4">
            <a:extLst>
              <a:ext uri="{FF2B5EF4-FFF2-40B4-BE49-F238E27FC236}">
                <a16:creationId xmlns:a16="http://schemas.microsoft.com/office/drawing/2014/main" id="{C6762FF6-4065-4F4E-9F7D-381D741C8887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781" y="824121"/>
            <a:ext cx="3418273" cy="20459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Rectangle: Folded Corner 3">
            <a:extLst>
              <a:ext uri="{FF2B5EF4-FFF2-40B4-BE49-F238E27FC236}">
                <a16:creationId xmlns:a16="http://schemas.microsoft.com/office/drawing/2014/main" id="{568C7AA3-154F-45AC-831F-EC22333607C9}"/>
              </a:ext>
            </a:extLst>
          </p:cNvPr>
          <p:cNvSpPr/>
          <p:nvPr/>
        </p:nvSpPr>
        <p:spPr>
          <a:xfrm>
            <a:off x="9171918" y="-22029"/>
            <a:ext cx="3020082" cy="554325"/>
          </a:xfrm>
          <a:prstGeom prst="foldedCorner">
            <a:avLst/>
          </a:prstGeom>
          <a:noFill/>
          <a:ln w="57150">
            <a:noFill/>
          </a:ln>
          <a:effectLst>
            <a:glow rad="101600">
              <a:schemeClr val="bg2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3200" dirty="0"/>
          </a:p>
          <a:p>
            <a:pPr algn="ctr"/>
            <a:r>
              <a:rPr lang="en-IN" sz="3600" dirty="0">
                <a:solidFill>
                  <a:schemeClr val="bg1"/>
                </a:solidFill>
              </a:rPr>
              <a:t>Clinical Care</a:t>
            </a:r>
          </a:p>
          <a:p>
            <a:pPr algn="ctr"/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5774710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D13B5F-83B0-4A69-9D93-5F5885053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509" y="143453"/>
            <a:ext cx="10515600" cy="64365"/>
          </a:xfrm>
        </p:spPr>
        <p:txBody>
          <a:bodyPr>
            <a:normAutofit fontScale="90000"/>
          </a:bodyPr>
          <a:lstStyle/>
          <a:p>
            <a:pPr algn="ctr"/>
            <a:endParaRPr lang="en-IN" dirty="0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B38236B1-B2E0-41C4-921F-A33263A689C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8807814"/>
              </p:ext>
            </p:extLst>
          </p:nvPr>
        </p:nvGraphicFramePr>
        <p:xfrm>
          <a:off x="0" y="-33223"/>
          <a:ext cx="12192000" cy="68912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Content Placeholder 4">
            <a:extLst>
              <a:ext uri="{FF2B5EF4-FFF2-40B4-BE49-F238E27FC236}">
                <a16:creationId xmlns:a16="http://schemas.microsoft.com/office/drawing/2014/main" id="{3C452666-4E70-4741-B472-9A7A2BF3A72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597"/>
          <a:stretch/>
        </p:blipFill>
        <p:spPr>
          <a:xfrm>
            <a:off x="406807" y="578881"/>
            <a:ext cx="3570106" cy="18531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A0ADA1D-A041-485B-BABD-4BAD5F02A5CB}"/>
              </a:ext>
            </a:extLst>
          </p:cNvPr>
          <p:cNvSpPr/>
          <p:nvPr/>
        </p:nvSpPr>
        <p:spPr>
          <a:xfrm rot="21200211">
            <a:off x="4277727" y="581385"/>
            <a:ext cx="7059891" cy="144441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600" dirty="0">
                <a:solidFill>
                  <a:schemeClr val="tx1"/>
                </a:solidFill>
              </a:rPr>
              <a:t>Speech-Language Assessment</a:t>
            </a:r>
          </a:p>
        </p:txBody>
      </p:sp>
    </p:spTree>
    <p:extLst>
      <p:ext uri="{BB962C8B-B14F-4D97-AF65-F5344CB8AC3E}">
        <p14:creationId xmlns:p14="http://schemas.microsoft.com/office/powerpoint/2010/main" val="27173776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68294B-EF27-406D-A38F-AEF63AB741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61E761C-AC1D-46FB-B9EC-B8326C87C36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5892033"/>
              </p:ext>
            </p:extLst>
          </p:nvPr>
        </p:nvGraphicFramePr>
        <p:xfrm>
          <a:off x="0" y="-105229"/>
          <a:ext cx="12192000" cy="70684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Parallelogram 4">
            <a:extLst>
              <a:ext uri="{FF2B5EF4-FFF2-40B4-BE49-F238E27FC236}">
                <a16:creationId xmlns:a16="http://schemas.microsoft.com/office/drawing/2014/main" id="{0D4E0C5B-65E9-4E2D-9D9E-52793EB523A4}"/>
              </a:ext>
            </a:extLst>
          </p:cNvPr>
          <p:cNvSpPr/>
          <p:nvPr/>
        </p:nvSpPr>
        <p:spPr>
          <a:xfrm>
            <a:off x="3243938" y="536460"/>
            <a:ext cx="2119088" cy="847953"/>
          </a:xfrm>
          <a:prstGeom prst="parallelogram">
            <a:avLst/>
          </a:prstGeom>
          <a:solidFill>
            <a:srgbClr val="19281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  <a:p>
            <a:pPr algn="ctr"/>
            <a:r>
              <a:rPr lang="en-IN" sz="3200" dirty="0"/>
              <a:t>2796</a:t>
            </a:r>
          </a:p>
        </p:txBody>
      </p:sp>
      <p:sp>
        <p:nvSpPr>
          <p:cNvPr id="10" name="Flowchart: Document 9">
            <a:extLst>
              <a:ext uri="{FF2B5EF4-FFF2-40B4-BE49-F238E27FC236}">
                <a16:creationId xmlns:a16="http://schemas.microsoft.com/office/drawing/2014/main" id="{E54533D9-9D90-4E88-8319-94EF10C5BD3F}"/>
              </a:ext>
            </a:extLst>
          </p:cNvPr>
          <p:cNvSpPr/>
          <p:nvPr/>
        </p:nvSpPr>
        <p:spPr>
          <a:xfrm>
            <a:off x="7768764" y="230186"/>
            <a:ext cx="4004136" cy="1325563"/>
          </a:xfrm>
          <a:prstGeom prst="flowChartDocument">
            <a:avLst/>
          </a:prstGeom>
          <a:solidFill>
            <a:schemeClr val="accent6"/>
          </a:solidFill>
          <a:ln>
            <a:noFill/>
          </a:ln>
          <a:effectLst>
            <a:reflection blurRad="6350" stA="50000" endA="300" endPos="55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800" dirty="0"/>
              <a:t>Speech-language Therapy</a:t>
            </a:r>
          </a:p>
        </p:txBody>
      </p:sp>
      <p:sp>
        <p:nvSpPr>
          <p:cNvPr id="11" name="Flowchart: Internal Storage 10">
            <a:extLst>
              <a:ext uri="{FF2B5EF4-FFF2-40B4-BE49-F238E27FC236}">
                <a16:creationId xmlns:a16="http://schemas.microsoft.com/office/drawing/2014/main" id="{E05CC0CE-9EBA-4036-966E-65FEAA34CF6B}"/>
              </a:ext>
            </a:extLst>
          </p:cNvPr>
          <p:cNvSpPr/>
          <p:nvPr/>
        </p:nvSpPr>
        <p:spPr>
          <a:xfrm>
            <a:off x="898056" y="2816352"/>
            <a:ext cx="890526" cy="612648"/>
          </a:xfrm>
          <a:prstGeom prst="flowChartInternalStorage">
            <a:avLst/>
          </a:prstGeom>
          <a:solidFill>
            <a:srgbClr val="19281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/>
              <a:t>791</a:t>
            </a:r>
          </a:p>
        </p:txBody>
      </p:sp>
      <p:sp>
        <p:nvSpPr>
          <p:cNvPr id="12" name="Flowchart: Internal Storage 11">
            <a:extLst>
              <a:ext uri="{FF2B5EF4-FFF2-40B4-BE49-F238E27FC236}">
                <a16:creationId xmlns:a16="http://schemas.microsoft.com/office/drawing/2014/main" id="{03B9A991-3551-4330-8B36-BE27A5A685F1}"/>
              </a:ext>
            </a:extLst>
          </p:cNvPr>
          <p:cNvSpPr/>
          <p:nvPr/>
        </p:nvSpPr>
        <p:spPr>
          <a:xfrm>
            <a:off x="7374304" y="2816352"/>
            <a:ext cx="1035178" cy="612648"/>
          </a:xfrm>
          <a:prstGeom prst="flowChartInternalStorage">
            <a:avLst/>
          </a:prstGeom>
          <a:solidFill>
            <a:srgbClr val="19281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/>
              <a:t>1995</a:t>
            </a:r>
          </a:p>
        </p:txBody>
      </p:sp>
      <p:sp>
        <p:nvSpPr>
          <p:cNvPr id="13" name="Flowchart: Internal Storage 12">
            <a:extLst>
              <a:ext uri="{FF2B5EF4-FFF2-40B4-BE49-F238E27FC236}">
                <a16:creationId xmlns:a16="http://schemas.microsoft.com/office/drawing/2014/main" id="{3ECCF524-7CD5-4764-A1A0-D05B9EE132F6}"/>
              </a:ext>
            </a:extLst>
          </p:cNvPr>
          <p:cNvSpPr/>
          <p:nvPr/>
        </p:nvSpPr>
        <p:spPr>
          <a:xfrm>
            <a:off x="7374304" y="5599467"/>
            <a:ext cx="1147675" cy="612648"/>
          </a:xfrm>
          <a:prstGeom prst="flowChartInternalStorage">
            <a:avLst/>
          </a:prstGeom>
          <a:solidFill>
            <a:srgbClr val="19281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/>
              <a:t>9080</a:t>
            </a:r>
          </a:p>
        </p:txBody>
      </p:sp>
      <p:sp>
        <p:nvSpPr>
          <p:cNvPr id="14" name="Flowchart: Internal Storage 13">
            <a:extLst>
              <a:ext uri="{FF2B5EF4-FFF2-40B4-BE49-F238E27FC236}">
                <a16:creationId xmlns:a16="http://schemas.microsoft.com/office/drawing/2014/main" id="{F030D662-8C89-4CCC-849C-F43ED6C7AA5E}"/>
              </a:ext>
            </a:extLst>
          </p:cNvPr>
          <p:cNvSpPr/>
          <p:nvPr/>
        </p:nvSpPr>
        <p:spPr>
          <a:xfrm>
            <a:off x="841066" y="5599467"/>
            <a:ext cx="1147675" cy="612648"/>
          </a:xfrm>
          <a:prstGeom prst="flowChartInternalStorage">
            <a:avLst/>
          </a:prstGeom>
          <a:solidFill>
            <a:srgbClr val="19281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/>
              <a:t>7379</a:t>
            </a:r>
          </a:p>
        </p:txBody>
      </p:sp>
    </p:spTree>
    <p:extLst>
      <p:ext uri="{BB962C8B-B14F-4D97-AF65-F5344CB8AC3E}">
        <p14:creationId xmlns:p14="http://schemas.microsoft.com/office/powerpoint/2010/main" val="5668233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8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4958818-93A3-4FBE-83D9-3953AF10BD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999390" y="849854"/>
            <a:ext cx="7029792" cy="5274128"/>
          </a:xfrm>
          <a:prstGeom prst="rect">
            <a:avLst/>
          </a:prstGeom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  <a:softEdge rad="635000"/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D9F6910-30C1-4F49-B11F-C3657924C1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62" y="0"/>
            <a:ext cx="5274129" cy="1325563"/>
          </a:xfrm>
        </p:spPr>
        <p:txBody>
          <a:bodyPr/>
          <a:lstStyle/>
          <a:p>
            <a:r>
              <a:rPr lang="en-IN" dirty="0">
                <a:solidFill>
                  <a:schemeClr val="bg1"/>
                </a:solidFill>
              </a:rPr>
              <a:t>Audiological Services</a:t>
            </a: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F1F20ECF-0300-4879-8A37-624435BB16D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2615590"/>
              </p:ext>
            </p:extLst>
          </p:nvPr>
        </p:nvGraphicFramePr>
        <p:xfrm>
          <a:off x="3338286" y="-393882"/>
          <a:ext cx="8128000" cy="57029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6634CD1-C556-41B4-B4DC-E88115C1253C}"/>
              </a:ext>
            </a:extLst>
          </p:cNvPr>
          <p:cNvSpPr/>
          <p:nvPr/>
        </p:nvSpPr>
        <p:spPr>
          <a:xfrm>
            <a:off x="7627255" y="808001"/>
            <a:ext cx="3185888" cy="74097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  <a:p>
            <a:pPr algn="ctr"/>
            <a:r>
              <a:rPr lang="en-IN" sz="2800" dirty="0">
                <a:solidFill>
                  <a:srgbClr val="00B0F0"/>
                </a:solidFill>
              </a:rPr>
              <a:t>Hearing  Evaluation </a:t>
            </a:r>
          </a:p>
          <a:p>
            <a:pPr algn="ctr"/>
            <a:endParaRPr lang="en-IN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04A89232-9B97-4789-9E83-A5FD67FDFF91}"/>
              </a:ext>
            </a:extLst>
          </p:cNvPr>
          <p:cNvSpPr/>
          <p:nvPr/>
        </p:nvSpPr>
        <p:spPr>
          <a:xfrm>
            <a:off x="6809921" y="2063963"/>
            <a:ext cx="3294746" cy="74097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  <a:p>
            <a:pPr algn="ctr"/>
            <a:r>
              <a:rPr lang="en-IN" sz="2800" dirty="0">
                <a:solidFill>
                  <a:srgbClr val="00B0F0"/>
                </a:solidFill>
              </a:rPr>
              <a:t>Hearing Aid Trial</a:t>
            </a:r>
          </a:p>
          <a:p>
            <a:pPr algn="ctr"/>
            <a:endParaRPr lang="en-IN" dirty="0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740419AF-EEF2-4265-A165-64C8FB36501A}"/>
              </a:ext>
            </a:extLst>
          </p:cNvPr>
          <p:cNvSpPr/>
          <p:nvPr/>
        </p:nvSpPr>
        <p:spPr>
          <a:xfrm>
            <a:off x="7457223" y="3454495"/>
            <a:ext cx="3476174" cy="74097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  <a:p>
            <a:pPr algn="ctr"/>
            <a:r>
              <a:rPr lang="en-IN" sz="2800" dirty="0">
                <a:solidFill>
                  <a:srgbClr val="00B0F0"/>
                </a:solidFill>
              </a:rPr>
              <a:t>Earmold Impressions </a:t>
            </a:r>
          </a:p>
          <a:p>
            <a:pPr algn="ctr"/>
            <a:endParaRPr lang="en-IN" dirty="0"/>
          </a:p>
        </p:txBody>
      </p:sp>
      <p:grpSp>
        <p:nvGrpSpPr>
          <p:cNvPr id="19" name="Diagram group">
            <a:extLst>
              <a:ext uri="{FF2B5EF4-FFF2-40B4-BE49-F238E27FC236}">
                <a16:creationId xmlns:a16="http://schemas.microsoft.com/office/drawing/2014/main" id="{0086A8D1-59E9-4D22-ADD5-69BAB7F630C8}"/>
              </a:ext>
            </a:extLst>
          </p:cNvPr>
          <p:cNvGrpSpPr/>
          <p:nvPr/>
        </p:nvGrpSpPr>
        <p:grpSpPr>
          <a:xfrm>
            <a:off x="5370738" y="4030576"/>
            <a:ext cx="2878365" cy="2670628"/>
            <a:chOff x="2129622" y="3124198"/>
            <a:chExt cx="2358346" cy="2359291"/>
          </a:xfrm>
          <a:scene3d>
            <a:camera prst="perspectiveHeroicExtremeRightFacing" zoom="82000">
              <a:rot lat="21300000" lon="20400000" rev="180000"/>
            </a:camera>
            <a:lightRig rig="morning" dir="t">
              <a:rot lat="0" lon="0" rev="20400000"/>
            </a:lightRig>
          </a:scene3d>
        </p:grpSpPr>
        <p:sp>
          <p:nvSpPr>
            <p:cNvPr id="20" name="Block Arc 19">
              <a:extLst>
                <a:ext uri="{FF2B5EF4-FFF2-40B4-BE49-F238E27FC236}">
                  <a16:creationId xmlns:a16="http://schemas.microsoft.com/office/drawing/2014/main" id="{0C8790AB-2C44-442B-8753-458531DB6A36}"/>
                </a:ext>
              </a:extLst>
            </p:cNvPr>
            <p:cNvSpPr/>
            <p:nvPr/>
          </p:nvSpPr>
          <p:spPr>
            <a:xfrm>
              <a:off x="2129622" y="3124198"/>
              <a:ext cx="2358346" cy="2359291"/>
            </a:xfrm>
            <a:prstGeom prst="blockArc">
              <a:avLst>
                <a:gd name="adj1" fmla="val 13500000"/>
                <a:gd name="adj2" fmla="val 10800000"/>
                <a:gd name="adj3" fmla="val 12740"/>
              </a:avLst>
            </a:prstGeom>
            <a:solidFill>
              <a:schemeClr val="bg2">
                <a:lumMod val="75000"/>
              </a:schemeClr>
            </a:solidFill>
            <a:sp3d extrusionH="190500" prstMaterial="matte">
              <a:bevelT w="120650" h="38100" prst="relaxedInset"/>
              <a:bevelB w="120650" h="57150" prst="relaxedInset"/>
              <a:contourClr>
                <a:schemeClr val="bg1"/>
              </a:contourClr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C797A425-3398-4D02-844B-1B63E8AFEB8A}"/>
              </a:ext>
            </a:extLst>
          </p:cNvPr>
          <p:cNvSpPr/>
          <p:nvPr/>
        </p:nvSpPr>
        <p:spPr>
          <a:xfrm>
            <a:off x="5962251" y="5064665"/>
            <a:ext cx="1494972" cy="6024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4000" dirty="0">
                <a:solidFill>
                  <a:srgbClr val="FFFF00"/>
                </a:solidFill>
              </a:rPr>
              <a:t>2045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56864912-1AFA-4127-B688-4F0B9D2AEA04}"/>
              </a:ext>
            </a:extLst>
          </p:cNvPr>
          <p:cNvSpPr/>
          <p:nvPr/>
        </p:nvSpPr>
        <p:spPr>
          <a:xfrm>
            <a:off x="7860616" y="5028784"/>
            <a:ext cx="3823837" cy="74097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  <a:p>
            <a:pPr algn="ctr"/>
            <a:r>
              <a:rPr lang="en-IN" sz="2800" dirty="0">
                <a:solidFill>
                  <a:srgbClr val="00B0F0"/>
                </a:solidFill>
              </a:rPr>
              <a:t>Hearing Aid Distribution</a:t>
            </a:r>
          </a:p>
          <a:p>
            <a:pPr algn="ctr"/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08808632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GUID" val="8bc3b9c3-353c-42d8-8abb-38cbf1901b5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2242</TotalTime>
  <Words>456</Words>
  <Application>Microsoft Office PowerPoint</Application>
  <PresentationFormat>Widescreen</PresentationFormat>
  <Paragraphs>196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Audiological Services</vt:lpstr>
      <vt:lpstr>   Referred Evaluations</vt:lpstr>
      <vt:lpstr>PowerPoint Presentation</vt:lpstr>
      <vt:lpstr>PowerPoint Presentation</vt:lpstr>
      <vt:lpstr>PowerPoint Presentation</vt:lpstr>
      <vt:lpstr>PowerPoint Presentation</vt:lpstr>
      <vt:lpstr>Response to Covid-19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Shijith Kumar</dc:creator>
  <cp:lastModifiedBy>Shijith Kumar</cp:lastModifiedBy>
  <cp:revision>36</cp:revision>
  <dcterms:created xsi:type="dcterms:W3CDTF">2021-07-27T17:53:12Z</dcterms:created>
  <dcterms:modified xsi:type="dcterms:W3CDTF">2021-08-07T17:13:46Z</dcterms:modified>
</cp:coreProperties>
</file>