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96D"/>
    <a:srgbClr val="F45A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AACE-37C2-4EEB-A9B2-108E45728C9A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        </a:t>
            </a:r>
            <a:r>
              <a:rPr lang="en-US" sz="4000" dirty="0" smtClean="0">
                <a:latin typeface="Vladimir Script" pitchFamily="66" charset="0"/>
              </a:rPr>
              <a:t>Speech and Hearing International  </a:t>
            </a:r>
            <a:r>
              <a:rPr lang="en-US" sz="3000" b="1" dirty="0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3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3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)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16200000">
            <a:off x="5753100" y="3467100"/>
            <a:ext cx="5029200" cy="1752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43800" y="3048000"/>
            <a:ext cx="1524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 descr="aiish-logo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28600"/>
            <a:ext cx="990600" cy="990600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43800" y="5105400"/>
            <a:ext cx="15240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         </a:t>
            </a:r>
            <a:r>
              <a:rPr lang="en-US" sz="4000" dirty="0" smtClean="0">
                <a:latin typeface="Vladimir Script" pitchFamily="66" charset="0"/>
              </a:rPr>
              <a:t>Speech and Hearing International </a:t>
            </a:r>
            <a:r>
              <a:rPr lang="en-US" sz="3000" b="1" dirty="0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3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3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)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16200000">
            <a:off x="5791200" y="3505200"/>
            <a:ext cx="4953000" cy="1752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43800" y="3048000"/>
            <a:ext cx="1524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iish-logo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"/>
            <a:ext cx="990600" cy="990600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43800" y="5105400"/>
            <a:ext cx="1524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        </a:t>
            </a:r>
            <a:r>
              <a:rPr lang="en-US" sz="4000" dirty="0" smtClean="0">
                <a:latin typeface="Vladimir Script" pitchFamily="66" charset="0"/>
              </a:rPr>
              <a:t>Speech and Hearing International </a:t>
            </a:r>
            <a:r>
              <a:rPr lang="en-US" sz="700" dirty="0" smtClean="0">
                <a:latin typeface="Vladimir Script" pitchFamily="66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3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3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)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16200000">
            <a:off x="5791200" y="3505200"/>
            <a:ext cx="4953000" cy="1752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500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43800" y="3048000"/>
            <a:ext cx="1524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iish-logo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"/>
            <a:ext cx="990600" cy="990600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43800" y="4724400"/>
            <a:ext cx="1524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       </a:t>
            </a:r>
            <a:r>
              <a:rPr lang="en-US" sz="4000" b="1" dirty="0" smtClean="0">
                <a:solidFill>
                  <a:srgbClr val="002060"/>
                </a:solidFill>
                <a:latin typeface="Vladimir Script" pitchFamily="66" charset="0"/>
              </a:rPr>
              <a:t>Speech and Hearing International </a:t>
            </a:r>
            <a:r>
              <a:rPr lang="en-US" sz="3000" b="1" dirty="0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3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3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)</a:t>
            </a:r>
            <a:endParaRPr lang="en-US" sz="3000" b="1" dirty="0">
              <a:solidFill>
                <a:srgbClr val="002060"/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  <a:blipFill dpi="0" rotWithShape="1">
            <a:blip r:embed="rId2"/>
            <a:srcRect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16200000">
            <a:off x="5753100" y="3467100"/>
            <a:ext cx="4953000" cy="1828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467600" y="3048000"/>
            <a:ext cx="1600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391400" y="1981200"/>
            <a:ext cx="16764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391400" y="2514600"/>
            <a:ext cx="16764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Popular Articles</a:t>
            </a:r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7391400" y="4191000"/>
            <a:ext cx="16764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Keywords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7543800" y="4800600"/>
            <a:ext cx="1524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pic>
        <p:nvPicPr>
          <p:cNvPr id="19" name="Picture 18" descr="pin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228600"/>
            <a:ext cx="984157" cy="98654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381000" y="6248400"/>
            <a:ext cx="990600" cy="304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rgbClr val="15196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        </a:t>
            </a:r>
            <a:r>
              <a:rPr lang="en-US" sz="4000" dirty="0" smtClean="0">
                <a:latin typeface="Vladimir Script" pitchFamily="66" charset="0"/>
              </a:rPr>
              <a:t>Speech and Hearing International   </a:t>
            </a:r>
            <a:r>
              <a:rPr lang="en-US" sz="4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4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4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  <a:solidFill>
            <a:srgbClr val="15196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15196D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 txBox="1">
            <a:spLocks/>
          </p:cNvSpPr>
          <p:nvPr/>
        </p:nvSpPr>
        <p:spPr>
          <a:xfrm rot="16200000">
            <a:off x="5829300" y="3543300"/>
            <a:ext cx="4953000" cy="1676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43800" y="3048000"/>
            <a:ext cx="1524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43800" y="5257800"/>
            <a:ext cx="15240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iish-logo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"/>
            <a:ext cx="990600" cy="99060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b="1" dirty="0" smtClean="0">
                <a:latin typeface="Vladimir Script" pitchFamily="66" charset="0"/>
              </a:rPr>
              <a:t>      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Vladimir Script" pitchFamily="66" charset="0"/>
              </a:rPr>
              <a:t>Speech and Hearing International   </a:t>
            </a:r>
            <a:r>
              <a:rPr lang="en-US" sz="4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4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4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1"/>
            <a:ext cx="1066800" cy="2285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200" dirty="0" smtClean="0"/>
              <a:t>e-ISSN : 0973-662X</a:t>
            </a:r>
            <a:endParaRPr lang="en-US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000" dirty="0" smtClean="0">
                <a:latin typeface="Vladimir Script" pitchFamily="66" charset="0"/>
              </a:rPr>
              <a:t>         Speech and Hearing International  </a:t>
            </a:r>
            <a:r>
              <a:rPr lang="en-US" sz="3000" b="1" dirty="0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3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3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3000" b="1" dirty="0" err="1" smtClean="0">
                <a:solidFill>
                  <a:schemeClr val="bg1"/>
                </a:solidFill>
                <a:latin typeface="Rod" pitchFamily="49" charset="-79"/>
                <a:cs typeface="Rod" pitchFamily="49" charset="-79"/>
              </a:rPr>
              <a:t>i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)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Rod" pitchFamily="49" charset="-79"/>
              <a:ea typeface="+mn-ea"/>
              <a:cs typeface="Rod" pitchFamily="49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-1905001" y="3352799"/>
            <a:ext cx="5410201" cy="1600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Rod" pitchFamily="49" charset="-79"/>
              <a:ea typeface="+mn-ea"/>
              <a:cs typeface="Rod" pitchFamily="49" charset="-79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16200000">
            <a:off x="5562600" y="3276599"/>
            <a:ext cx="5410201" cy="1752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Rod" pitchFamily="49" charset="-79"/>
              <a:ea typeface="+mn-ea"/>
              <a:cs typeface="Rod" pitchFamily="49" charset="-79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447800"/>
            <a:ext cx="9144000" cy="392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Rod" pitchFamily="49" charset="-79"/>
              <a:ea typeface="+mn-ea"/>
              <a:cs typeface="Rod" pitchFamily="49" charset="-79"/>
            </a:endParaRPr>
          </a:p>
        </p:txBody>
      </p:sp>
      <p:pic>
        <p:nvPicPr>
          <p:cNvPr id="8" name="Picture 7" descr="aiish-logo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"/>
            <a:ext cx="990600" cy="99060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981200"/>
            <a:ext cx="13716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52400" y="2590800"/>
            <a:ext cx="13716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52400" y="3200400"/>
            <a:ext cx="13716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52400" y="3733800"/>
            <a:ext cx="1371600" cy="381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 rot="16200000">
            <a:off x="5791200" y="3505200"/>
            <a:ext cx="4953000" cy="1752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43800" y="3048000"/>
            <a:ext cx="1524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4648200"/>
            <a:ext cx="1524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465888"/>
            <a:ext cx="9144000" cy="392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Rod" pitchFamily="49" charset="-79"/>
              <a:ea typeface="+mn-ea"/>
              <a:cs typeface="Rod" pitchFamily="49" charset="-79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5068094" y="4152900"/>
            <a:ext cx="4647406" cy="79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129</Words>
  <Application>Microsoft Office PowerPoint</Application>
  <PresentationFormat>On-screen Show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        Speech and Hearing International  (SaHi)</vt:lpstr>
      <vt:lpstr>             Speech and Hearing International (SaHi)</vt:lpstr>
      <vt:lpstr>            Speech and Hearing International  (SaHi)</vt:lpstr>
      <vt:lpstr>           Speech and Hearing International (SaHi)</vt:lpstr>
      <vt:lpstr>            Speech and Hearing International   SaHi</vt:lpstr>
      <vt:lpstr>       Speech and Hearing International   SaHi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and Hearing International   SaHi</dc:title>
  <dc:creator>Library</dc:creator>
  <cp:lastModifiedBy>Dr. Shijith Kumar C</cp:lastModifiedBy>
  <cp:revision>34</cp:revision>
  <dcterms:created xsi:type="dcterms:W3CDTF">2013-09-10T16:44:14Z</dcterms:created>
  <dcterms:modified xsi:type="dcterms:W3CDTF">2013-09-11T01:54:42Z</dcterms:modified>
</cp:coreProperties>
</file>