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797675" cy="987266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>
        <p:scale>
          <a:sx n="80" d="100"/>
          <a:sy n="8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fld id="{8D9E38C8-B941-4E69-B663-41AE8810BF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fld id="{0932B5F8-2368-4FE0-9133-320FB261BD1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C6BF0-73AA-4216-AA5C-E5DB703652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C4481-29FB-4702-B6C1-BF6CEB0B20E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9F533-B70F-4034-A401-B94ACF953D6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F3390-2343-42A7-938A-0A2D6440CA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57266-BEEF-44FC-94D0-487F2AB7716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7C31A-8C78-4B5E-8F85-63B7F1B454F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F5F0A-B4BD-4B47-A784-086AF45C97D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0E0D-80BC-4479-9032-73D94F70A8E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B63A0-86C3-484B-8DFB-E67441640F4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F621B-5273-4DED-8101-A88966C37E1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5F732-01B0-422D-8B88-BBC87151B1E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00FE45F-A826-4264-A7C1-671CAF5F417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Hkied_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88913"/>
            <a:ext cx="23050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68313" y="1125538"/>
            <a:ext cx="835183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kumimoji="1" lang="en-US" altLang="zh-TW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2012/13 Library Orientation</a:t>
            </a:r>
          </a:p>
          <a:p>
            <a:pPr algn="ctr" eaLnBrk="1" hangingPunct="1"/>
            <a:endParaRPr kumimoji="1" lang="en-US" altLang="zh-TW" sz="10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kumimoji="1" lang="en-US" altLang="zh-TW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Library Induction Programme for New Staff</a:t>
            </a:r>
          </a:p>
        </p:txBody>
      </p:sp>
      <p:pic>
        <p:nvPicPr>
          <p:cNvPr id="3076" name="Picture 4" descr="ebook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2492375"/>
            <a:ext cx="46799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9" descr="HKIEd_4C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5949950"/>
            <a:ext cx="2087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CC6-7994-4060-8F4D-D89580BC2EE9}" type="slidenum">
              <a:rPr lang="en-US" altLang="zh-TW"/>
              <a:pPr/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</vt:lpstr>
      <vt:lpstr>新細明體</vt:lpstr>
      <vt:lpstr>Arial</vt:lpstr>
      <vt:lpstr>Calibri</vt:lpstr>
      <vt:lpstr>Tahoma</vt:lpstr>
      <vt:lpstr>Wingdings</vt:lpstr>
      <vt:lpstr>Garamond</vt:lpstr>
      <vt:lpstr>Office Theme</vt:lpstr>
      <vt:lpstr>Slide 1</vt:lpstr>
    </vt:vector>
  </TitlesOfParts>
  <Company>The Hong Kong Institute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Facilities</dc:title>
  <dc:creator>HKIEd</dc:creator>
  <cp:lastModifiedBy>shijith kumar</cp:lastModifiedBy>
  <cp:revision>111</cp:revision>
  <dcterms:created xsi:type="dcterms:W3CDTF">2009-09-21T02:29:08Z</dcterms:created>
  <dcterms:modified xsi:type="dcterms:W3CDTF">2013-07-06T19:42:48Z</dcterms:modified>
</cp:coreProperties>
</file>