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1313"/>
    <a:srgbClr val="FF33CC"/>
    <a:srgbClr val="FFFFFF"/>
    <a:srgbClr val="FF9900"/>
    <a:srgbClr val="B08E00"/>
    <a:srgbClr val="FF6699"/>
    <a:srgbClr val="E8B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609" autoAdjust="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53" d="100"/>
          <a:sy n="53" d="100"/>
        </p:scale>
        <p:origin x="-8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B39E63B-8769-462A-A31B-E0CAEF7C3B0B}" type="datetimeFigureOut">
              <a:rPr lang="en-US"/>
              <a:pPr>
                <a:defRPr/>
              </a:pPr>
              <a:t>02/09/2013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E92A063-398B-4EE9-8ECA-475C0D786DB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6093B-8C0B-4DA2-8E03-8C5677588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5FAD9-5CEC-48FB-A138-DB55642F7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9E80A-3AA7-48E0-B839-354CE9898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DFC3A-FCD9-435C-BC10-FC2742FE1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3D7C-C6D1-4918-9C97-ED507740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2148-CE4A-4CDD-A678-95182410C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E8BA6-98C7-4330-B287-B70D3EA77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72827-7E97-4EE6-9FC4-848A4A12A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E1C6-0B9A-49D2-A2CF-83768AF5D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7440D-17C0-43BC-A9AD-70185ABB9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8E8A6-B480-4D75-A88F-C5090E00F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26B98-6158-4259-A635-B154AA76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2487-4A6C-435C-B10D-2D9AB13E3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7D56-9D08-4D47-B501-DD3E15650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16A0F-3964-4719-BA05-81E77B0B8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BCF5"/>
            </a:gs>
            <a:gs pos="50000">
              <a:srgbClr val="FFFF00"/>
            </a:gs>
            <a:gs pos="100000">
              <a:srgbClr val="69BC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808B296-CF5B-4A3D-9274-7C4EB32F2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38150"/>
            <a:ext cx="8991600" cy="1943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24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4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 Library &amp; Information Centre</a:t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 </a:t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1800" b="1" cap="all" dirty="0" smtClean="0">
                <a:solidFill>
                  <a:srgbClr val="7030A0"/>
                </a:solidFill>
                <a:latin typeface="Castellar" pitchFamily="18" charset="0"/>
              </a:rPr>
              <a:t>ALL INDIA INSTITUTE OF SPEECH &amp; HEARING, MYSORE</a:t>
            </a: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endParaRPr lang="en-US" sz="3600" b="1" cap="all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19350"/>
            <a:ext cx="6400800" cy="2038350"/>
          </a:xfrm>
        </p:spPr>
        <p:txBody>
          <a:bodyPr/>
          <a:lstStyle/>
          <a:p>
            <a:pPr eaLnBrk="1" hangingPunct="1"/>
            <a:endParaRPr lang="en-US" sz="2000" b="1" smtClean="0">
              <a:latin typeface="Arial Black" pitchFamily="34" charset="0"/>
            </a:endParaRPr>
          </a:p>
        </p:txBody>
      </p:sp>
      <p:pic>
        <p:nvPicPr>
          <p:cNvPr id="13" name="Picture 4" descr="eboo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895350"/>
            <a:ext cx="2819400" cy="1905000"/>
          </a:xfrm>
          <a:prstGeom prst="rect">
            <a:avLst/>
          </a:prstGeom>
          <a:solidFill>
            <a:srgbClr val="FF33CC"/>
          </a:solidFill>
          <a:ln w="9525" cmpd="sng">
            <a:solidFill>
              <a:srgbClr val="7030A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3276600" y="285750"/>
            <a:ext cx="218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7030A0"/>
                </a:solidFill>
                <a:latin typeface="Castellar" pitchFamily="18" charset="0"/>
              </a:rPr>
              <a:t>WELCOME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BEST PRACTICES</a:t>
            </a:r>
          </a:p>
        </p:txBody>
      </p:sp>
      <p:sp>
        <p:nvSpPr>
          <p:cNvPr id="11267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smtClean="0"/>
              <a:t> </a:t>
            </a:r>
          </a:p>
        </p:txBody>
      </p:sp>
      <p:sp>
        <p:nvSpPr>
          <p:cNvPr id="1126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  <p:sp>
        <p:nvSpPr>
          <p:cNvPr id="11272" name="Content Placeholder 11"/>
          <p:cNvSpPr>
            <a:spLocks noGrp="1"/>
          </p:cNvSpPr>
          <p:nvPr>
            <p:ph sz="quarter" idx="4"/>
          </p:nvPr>
        </p:nvSpPr>
        <p:spPr>
          <a:xfrm>
            <a:off x="3352800" y="1352550"/>
            <a:ext cx="5791200" cy="3241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Best User Award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E-journal Design Research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Library Advisory Council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Publication and Research Support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Usage Monitoring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User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User Orientation/Information Literacy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/>
            <a:endParaRPr lang="en-IN" b="1" smtClean="0"/>
          </a:p>
        </p:txBody>
      </p:sp>
      <p:pic>
        <p:nvPicPr>
          <p:cNvPr id="11273" name="Picture 12" descr="images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81150"/>
            <a:ext cx="24669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6172200" cy="8572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INFRASTRUCTURE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52550"/>
            <a:ext cx="7924800" cy="3089275"/>
          </a:xfrm>
        </p:spPr>
        <p:txBody>
          <a:bodyPr/>
          <a:lstStyle/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Digital Library Platform 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Internet Centre with </a:t>
            </a:r>
            <a:r>
              <a:rPr lang="en-US" sz="2000" dirty="0" smtClean="0">
                <a:latin typeface="Book Antiqua" pitchFamily="18" charset="0"/>
              </a:rPr>
              <a:t>32 Mbps Microwave Link</a:t>
            </a:r>
            <a:endParaRPr lang="en-IN" sz="2000" dirty="0" smtClean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Integrated Library Management System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Intranet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Language Laboratory 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Spacious Reading Halls 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Virtual Private Network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Web Portal</a:t>
            </a:r>
          </a:p>
          <a:p>
            <a:pPr indent="284163" eaLnBrk="1" hangingPunct="1">
              <a:lnSpc>
                <a:spcPct val="90000"/>
              </a:lnSpc>
              <a:buFontTx/>
              <a:buNone/>
              <a:defRPr/>
            </a:pPr>
            <a:endParaRPr lang="en-US" sz="1600" b="1" i="1" dirty="0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                                      All India Institute of Speech and Hearing, Mysore</a:t>
            </a:r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71550"/>
            <a:ext cx="8229600" cy="3546475"/>
          </a:xfrm>
        </p:spPr>
        <p:txBody>
          <a:bodyPr/>
          <a:lstStyle/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Information Literacy Assessment of Institute Community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Design and Development of National Digital Repository on Communication Disorders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Implementation of Electromagnetic Security and CCTV Surveillance System (already proposed)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Establishment of High-tech Learning Centre</a:t>
            </a:r>
            <a:endParaRPr lang="en-US" sz="2000" b="1" smtClean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  <p:sp>
        <p:nvSpPr>
          <p:cNvPr id="13317" name="Title 10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030A0"/>
                </a:solidFill>
                <a:latin typeface="Castellar" pitchFamily="18" charset="0"/>
              </a:rPr>
              <a:t>FUTURE PLANS</a:t>
            </a:r>
            <a:endParaRPr lang="en-IN" sz="2800" smtClean="0">
              <a:solidFill>
                <a:srgbClr val="7030A0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INTRODUCTION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085850"/>
            <a:ext cx="8229600" cy="3543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  <a:cs typeface="Arial" charset="0"/>
              </a:rPr>
              <a:t>Premier Learning Resource Centre on Communication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smtClean="0">
              <a:solidFill>
                <a:srgbClr val="7030A0"/>
              </a:solidFill>
              <a:latin typeface="Book Antiqua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  <a:cs typeface="Arial" charset="0"/>
              </a:rPr>
              <a:t>Enriched with the best collection of Information Resources pertaining to the field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E07000"/>
                </a:solidFill>
                <a:cs typeface="Arial" charset="0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All India Institute of Speech and Hearing, Mysore</a:t>
            </a:r>
            <a:endParaRPr lang="en-IN" dirty="0">
              <a:solidFill>
                <a:srgbClr val="FFFFFF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/>
              <a:t>Human resource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INFORMATION</a:t>
            </a:r>
            <a:r>
              <a:rPr lang="en-US" sz="2800" b="1" smtClean="0">
                <a:solidFill>
                  <a:srgbClr val="FF1313"/>
                </a:solidFill>
                <a:latin typeface="Castellar" pitchFamily="18" charset="0"/>
              </a:rPr>
              <a:t> </a:t>
            </a: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RESOURCES and services</a:t>
            </a:r>
          </a:p>
        </p:txBody>
      </p:sp>
      <p:pic>
        <p:nvPicPr>
          <p:cNvPr id="614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809750"/>
            <a:ext cx="2819400" cy="2241550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2667000" y="895350"/>
            <a:ext cx="4041775" cy="479425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en-US" b="0" cap="all" dirty="0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b="0" dirty="0" smtClean="0">
                <a:solidFill>
                  <a:srgbClr val="7030A0"/>
                </a:solidFill>
                <a:latin typeface="Castellar" pitchFamily="18" charset="0"/>
                <a:ea typeface="+mj-ea"/>
                <a:cs typeface="+mj-cs"/>
              </a:rPr>
              <a:t>Traditional-</a:t>
            </a:r>
            <a:endParaRPr lang="en-IN" b="0" dirty="0" smtClean="0">
              <a:solidFill>
                <a:srgbClr val="7030A0"/>
              </a:solidFill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6149" name="Content Placeholder 13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Books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Journals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Bound Volumes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Theses &amp; Dissertations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Newspapers&amp; Magazines</a:t>
            </a:r>
            <a:endParaRPr lang="en-IN" sz="2000" smtClean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INFORMATION</a:t>
            </a:r>
            <a:r>
              <a:rPr lang="en-US" sz="3200" b="1" smtClean="0">
                <a:solidFill>
                  <a:srgbClr val="FF1313"/>
                </a:solidFill>
                <a:latin typeface="Castellar" pitchFamily="18" charset="0"/>
              </a:rPr>
              <a:t> </a:t>
            </a: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RESOURCES</a:t>
            </a:r>
            <a: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400" b="1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sz="2400" smtClean="0">
                <a:solidFill>
                  <a:srgbClr val="7030A0"/>
                </a:solidFill>
                <a:latin typeface="Castellar" pitchFamily="18" charset="0"/>
              </a:rPr>
              <a:t>ELECTRONIC-</a:t>
            </a: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IN" smtClean="0"/>
          </a:p>
        </p:txBody>
      </p:sp>
      <p:sp>
        <p:nvSpPr>
          <p:cNvPr id="7172" name="Content Placeholder 16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IN" smtClean="0"/>
          </a:p>
        </p:txBody>
      </p:sp>
      <p:sp>
        <p:nvSpPr>
          <p:cNvPr id="7173" name="Content Placeholder 18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E-journals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E-books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Online Databases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E-Theses &amp; Dissertations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CD/DVD-ROMs </a:t>
            </a:r>
          </a:p>
          <a:p>
            <a:pPr eaLnBrk="1" hangingPunct="1"/>
            <a:endParaRPr lang="en-IN" smtClean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  <p:pic>
        <p:nvPicPr>
          <p:cNvPr id="7176" name="Picture 2" descr="C:\Users\shijith kumar\Desktop\naacpresentation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33550"/>
            <a:ext cx="3333750" cy="2438400"/>
          </a:xfrm>
          <a:prstGeom prst="rect">
            <a:avLst/>
          </a:prstGeom>
          <a:solidFill>
            <a:srgbClr val="C00000"/>
          </a:solidFill>
          <a:ln w="9525">
            <a:solidFill>
              <a:srgbClr val="FF1313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Information Services</a:t>
            </a:r>
            <a:r>
              <a:rPr lang="en-US" b="1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b="1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sz="2400" cap="all" dirty="0" smtClean="0">
                <a:solidFill>
                  <a:srgbClr val="7030A0"/>
                </a:solidFill>
                <a:latin typeface="Castellar" pitchFamily="18" charset="0"/>
              </a:rPr>
              <a:t>Traditional-</a:t>
            </a:r>
            <a:r>
              <a:rPr lang="en-US" sz="28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28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endParaRPr lang="en-US" sz="2800" cap="all" dirty="0">
              <a:solidFill>
                <a:srgbClr val="CC6600"/>
              </a:solidFill>
              <a:latin typeface="Book Antiqu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200" dirty="0" smtClean="0"/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Book Lending Service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Current Awareness Service 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Reference Service</a:t>
            </a:r>
            <a:r>
              <a:rPr lang="en-IN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en-IN" sz="20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Reprographic Service</a:t>
            </a:r>
            <a:r>
              <a:rPr lang="en-IN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en-IN" sz="20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n-US" sz="2200" b="1" dirty="0">
              <a:solidFill>
                <a:srgbClr val="990099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Book Antiqua" pitchFamily="18" charset="0"/>
              </a:rPr>
              <a:t>	</a:t>
            </a: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INFORMATION SERVICES</a:t>
            </a:r>
          </a:p>
        </p:txBody>
      </p:sp>
      <p:sp>
        <p:nvSpPr>
          <p:cNvPr id="9219" name="Content Placeholder 11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962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rgbClr val="7030A0"/>
                </a:solidFill>
                <a:latin typeface="Book Antiqua" pitchFamily="18" charset="0"/>
              </a:rPr>
              <a:t>                </a:t>
            </a:r>
            <a:r>
              <a:rPr lang="en-US" sz="2400" smtClean="0">
                <a:solidFill>
                  <a:srgbClr val="7030A0"/>
                </a:solidFill>
                <a:latin typeface="Castellar" pitchFamily="18" charset="0"/>
              </a:rPr>
              <a:t>-ELECTRONIC-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Book CD-ROM Service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Digital Research Repository Service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Educational Resources in Medicine Service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N-LIST Services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Online News Clipping Service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Plagiarism Checking Service </a:t>
            </a:r>
          </a:p>
          <a:p>
            <a:pPr algn="ctr" eaLnBrk="1" hangingPunct="1">
              <a:buFontTx/>
              <a:buNone/>
            </a:pPr>
            <a:endParaRPr lang="en-IN" sz="2800" smtClean="0">
              <a:latin typeface="Book Antiqua" pitchFamily="18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                LIBRARY AND INFORMATION CENTRE</a:t>
            </a:r>
          </a:p>
          <a:p>
            <a:endParaRPr lang="en-IN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4629150"/>
            <a:ext cx="9144000" cy="514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     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</a:t>
            </a:r>
            <a:b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</a:b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      </a:t>
            </a: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Value added Services</a:t>
            </a:r>
            <a:endParaRPr lang="en-US" sz="2800" b="1" cap="all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Online Book Reservation Service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Online Public Access Catalogue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Open Source Software based E-book Searching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Remote Access to Electronic Resources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b="1" smtClean="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2860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349</Words>
  <Application>Microsoft PowerPoint</Application>
  <PresentationFormat>On-screen Show (16:9)</PresentationFormat>
  <Paragraphs>111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Castellar</vt:lpstr>
      <vt:lpstr>Arial Black</vt:lpstr>
      <vt:lpstr>Wingdings</vt:lpstr>
      <vt:lpstr>Bradley Hand ITC</vt:lpstr>
      <vt:lpstr>Default Design</vt:lpstr>
      <vt:lpstr>            Library &amp; Information Centre   ALL INDIA INSTITUTE OF SPEECH &amp; HEARING, MYSORE </vt:lpstr>
      <vt:lpstr>INTRODUCTION</vt:lpstr>
      <vt:lpstr>Objectives</vt:lpstr>
      <vt:lpstr>Human resource</vt:lpstr>
      <vt:lpstr>INFORMATION RESOURCES and services</vt:lpstr>
      <vt:lpstr> INFORMATION RESOURCES -ELECTRONIC-</vt:lpstr>
      <vt:lpstr>  Information Services -Traditional- </vt:lpstr>
      <vt:lpstr> INFORMATION SERVICES</vt:lpstr>
      <vt:lpstr>                     Value added Services</vt:lpstr>
      <vt:lpstr>BEST PRACTICES</vt:lpstr>
      <vt:lpstr>INFRASTRUCTURE</vt:lpstr>
      <vt:lpstr>FUTURE PLANS</vt:lpstr>
    </vt:vector>
  </TitlesOfParts>
  <Company>Staples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T U D E N T  S E R V I C E S AND FACILITIES</dc:title>
  <dc:creator>Cecille Castro</dc:creator>
  <cp:lastModifiedBy>Dr. Shijith Kumar C</cp:lastModifiedBy>
  <cp:revision>61</cp:revision>
  <dcterms:created xsi:type="dcterms:W3CDTF">2004-06-01T09:06:00Z</dcterms:created>
  <dcterms:modified xsi:type="dcterms:W3CDTF">2013-09-02T18:29:34Z</dcterms:modified>
</cp:coreProperties>
</file>