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61" r:id="rId5"/>
    <p:sldId id="262" r:id="rId6"/>
    <p:sldId id="263" r:id="rId7"/>
    <p:sldId id="264" r:id="rId8"/>
    <p:sldId id="269" r:id="rId9"/>
    <p:sldId id="270" r:id="rId10"/>
    <p:sldId id="272" r:id="rId11"/>
    <p:sldId id="274" r:id="rId12"/>
    <p:sldId id="276" r:id="rId13"/>
    <p:sldId id="258" r:id="rId14"/>
    <p:sldId id="265" r:id="rId15"/>
    <p:sldId id="266" r:id="rId16"/>
    <p:sldId id="267" r:id="rId17"/>
    <p:sldId id="268" r:id="rId18"/>
    <p:sldId id="271" r:id="rId19"/>
    <p:sldId id="273" r:id="rId20"/>
    <p:sldId id="275" r:id="rId21"/>
    <p:sldId id="277" r:id="rId22"/>
    <p:sldId id="278" r:id="rId23"/>
    <p:sldId id="259" r:id="rId24"/>
  </p:sldIdLst>
  <p:sldSz cx="9144000" cy="6858000" type="screen4x3"/>
  <p:notesSz cx="6858000" cy="9144000"/>
  <p:defaultTextStyle>
    <a:defPPr>
      <a:defRPr lang="en-US"/>
    </a:defPPr>
    <a:lvl1pPr algn="l" rtl="0" fontAlgn="base">
      <a:spcBef>
        <a:spcPct val="0"/>
      </a:spcBef>
      <a:spcAft>
        <a:spcPct val="0"/>
      </a:spcAft>
      <a:defRPr sz="3200" b="1" kern="1200">
        <a:solidFill>
          <a:schemeClr val="tx1"/>
        </a:solidFill>
        <a:latin typeface="Comic Sans MS" pitchFamily="66" charset="0"/>
        <a:ea typeface="+mn-ea"/>
        <a:cs typeface="+mn-cs"/>
      </a:defRPr>
    </a:lvl1pPr>
    <a:lvl2pPr marL="457200" algn="l" rtl="0" fontAlgn="base">
      <a:spcBef>
        <a:spcPct val="0"/>
      </a:spcBef>
      <a:spcAft>
        <a:spcPct val="0"/>
      </a:spcAft>
      <a:defRPr sz="3200" b="1" kern="1200">
        <a:solidFill>
          <a:schemeClr val="tx1"/>
        </a:solidFill>
        <a:latin typeface="Comic Sans MS" pitchFamily="66" charset="0"/>
        <a:ea typeface="+mn-ea"/>
        <a:cs typeface="+mn-cs"/>
      </a:defRPr>
    </a:lvl2pPr>
    <a:lvl3pPr marL="914400" algn="l" rtl="0" fontAlgn="base">
      <a:spcBef>
        <a:spcPct val="0"/>
      </a:spcBef>
      <a:spcAft>
        <a:spcPct val="0"/>
      </a:spcAft>
      <a:defRPr sz="3200" b="1" kern="1200">
        <a:solidFill>
          <a:schemeClr val="tx1"/>
        </a:solidFill>
        <a:latin typeface="Comic Sans MS" pitchFamily="66" charset="0"/>
        <a:ea typeface="+mn-ea"/>
        <a:cs typeface="+mn-cs"/>
      </a:defRPr>
    </a:lvl3pPr>
    <a:lvl4pPr marL="1371600" algn="l" rtl="0" fontAlgn="base">
      <a:spcBef>
        <a:spcPct val="0"/>
      </a:spcBef>
      <a:spcAft>
        <a:spcPct val="0"/>
      </a:spcAft>
      <a:defRPr sz="3200" b="1" kern="1200">
        <a:solidFill>
          <a:schemeClr val="tx1"/>
        </a:solidFill>
        <a:latin typeface="Comic Sans MS" pitchFamily="66" charset="0"/>
        <a:ea typeface="+mn-ea"/>
        <a:cs typeface="+mn-cs"/>
      </a:defRPr>
    </a:lvl4pPr>
    <a:lvl5pPr marL="1828800" algn="l" rtl="0" fontAlgn="base">
      <a:spcBef>
        <a:spcPct val="0"/>
      </a:spcBef>
      <a:spcAft>
        <a:spcPct val="0"/>
      </a:spcAft>
      <a:defRPr sz="3200" b="1" kern="1200">
        <a:solidFill>
          <a:schemeClr val="tx1"/>
        </a:solidFill>
        <a:latin typeface="Comic Sans MS" pitchFamily="66" charset="0"/>
        <a:ea typeface="+mn-ea"/>
        <a:cs typeface="+mn-cs"/>
      </a:defRPr>
    </a:lvl5pPr>
    <a:lvl6pPr marL="2286000" algn="l" defTabSz="914400" rtl="0" eaLnBrk="1" latinLnBrk="0" hangingPunct="1">
      <a:defRPr sz="3200" b="1" kern="1200">
        <a:solidFill>
          <a:schemeClr val="tx1"/>
        </a:solidFill>
        <a:latin typeface="Comic Sans MS" pitchFamily="66" charset="0"/>
        <a:ea typeface="+mn-ea"/>
        <a:cs typeface="+mn-cs"/>
      </a:defRPr>
    </a:lvl6pPr>
    <a:lvl7pPr marL="2743200" algn="l" defTabSz="914400" rtl="0" eaLnBrk="1" latinLnBrk="0" hangingPunct="1">
      <a:defRPr sz="3200" b="1" kern="1200">
        <a:solidFill>
          <a:schemeClr val="tx1"/>
        </a:solidFill>
        <a:latin typeface="Comic Sans MS" pitchFamily="66" charset="0"/>
        <a:ea typeface="+mn-ea"/>
        <a:cs typeface="+mn-cs"/>
      </a:defRPr>
    </a:lvl7pPr>
    <a:lvl8pPr marL="3200400" algn="l" defTabSz="914400" rtl="0" eaLnBrk="1" latinLnBrk="0" hangingPunct="1">
      <a:defRPr sz="3200" b="1" kern="1200">
        <a:solidFill>
          <a:schemeClr val="tx1"/>
        </a:solidFill>
        <a:latin typeface="Comic Sans MS" pitchFamily="66" charset="0"/>
        <a:ea typeface="+mn-ea"/>
        <a:cs typeface="+mn-cs"/>
      </a:defRPr>
    </a:lvl8pPr>
    <a:lvl9pPr marL="3657600" algn="l" defTabSz="914400" rtl="0" eaLnBrk="1" latinLnBrk="0" hangingPunct="1">
      <a:defRPr sz="3200" b="1"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CC0000"/>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929"/>
  </p:normalViewPr>
  <p:slideViewPr>
    <p:cSldViewPr>
      <p:cViewPr varScale="1">
        <p:scale>
          <a:sx n="62" d="100"/>
          <a:sy n="62" d="100"/>
        </p:scale>
        <p:origin x="-9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89E408B-D129-444F-B1B4-F0855FC156E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9FFE42A-9AF1-4510-A56F-016D5CBC0D8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0BB9A30-0316-445A-BCB4-F5896EAA438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3120018-2E01-4867-8F29-ED07066BA53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BB58189-52E4-4D50-98D4-9FF27779658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8B410E0-178C-46E2-8CF4-EBBE2BCAE84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119252E-52BB-4F44-AC01-C064B624C4D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4A1AD83-6DBC-4147-8484-D50941252CF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562FB98-86A6-47B5-AE25-6E6D175038C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2B6ADE7-2F41-4B60-810C-C94E3E58647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A2B71C0-33E1-4C32-8CC9-CFCBD87C885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mn-lt"/>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mn-lt"/>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mn-lt"/>
              </a:defRPr>
            </a:lvl1pPr>
          </a:lstStyle>
          <a:p>
            <a:fld id="{781DB081-8BFD-4C6E-BC97-D3FD2AAA2D8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slide" Target="slide2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slide" Target="slide2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slide" Target="slide2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audio2.wav"/><Relationship Id="rId1" Type="http://schemas.openxmlformats.org/officeDocument/2006/relationships/audio" Target="../media/audio1.wav"/><Relationship Id="rId6" Type="http://schemas.openxmlformats.org/officeDocument/2006/relationships/slide" Target="slide4.xml"/><Relationship Id="rId5" Type="http://schemas.openxmlformats.org/officeDocument/2006/relationships/image" Target="../media/image14.png"/><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audio2.wav"/><Relationship Id="rId1" Type="http://schemas.openxmlformats.org/officeDocument/2006/relationships/audio" Target="../media/audio1.wav"/><Relationship Id="rId6" Type="http://schemas.openxmlformats.org/officeDocument/2006/relationships/slide" Target="slide5.xml"/><Relationship Id="rId5" Type="http://schemas.openxmlformats.org/officeDocument/2006/relationships/image" Target="../media/image14.png"/><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audio2.wav"/><Relationship Id="rId1" Type="http://schemas.openxmlformats.org/officeDocument/2006/relationships/audio" Target="../media/audio1.wav"/><Relationship Id="rId6" Type="http://schemas.openxmlformats.org/officeDocument/2006/relationships/slide" Target="slide6.xml"/><Relationship Id="rId5" Type="http://schemas.openxmlformats.org/officeDocument/2006/relationships/image" Target="../media/image14.png"/><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audio2.wav"/><Relationship Id="rId1" Type="http://schemas.openxmlformats.org/officeDocument/2006/relationships/audio" Target="../media/audio1.wav"/><Relationship Id="rId6" Type="http://schemas.openxmlformats.org/officeDocument/2006/relationships/slide" Target="slide7.xml"/><Relationship Id="rId5" Type="http://schemas.openxmlformats.org/officeDocument/2006/relationships/image" Target="../media/image14.png"/><Relationship Id="rId4" Type="http://schemas.openxmlformats.org/officeDocument/2006/relationships/image" Target="../media/image13.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audio2.wav"/><Relationship Id="rId1" Type="http://schemas.openxmlformats.org/officeDocument/2006/relationships/audio" Target="../media/audio1.wav"/><Relationship Id="rId6" Type="http://schemas.openxmlformats.org/officeDocument/2006/relationships/slide" Target="slide8.xml"/><Relationship Id="rId5" Type="http://schemas.openxmlformats.org/officeDocument/2006/relationships/image" Target="../media/image14.png"/><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audio2.wav"/><Relationship Id="rId1" Type="http://schemas.openxmlformats.org/officeDocument/2006/relationships/audio" Target="../media/audio1.wav"/><Relationship Id="rId6" Type="http://schemas.openxmlformats.org/officeDocument/2006/relationships/slide" Target="slide9.xml"/><Relationship Id="rId5" Type="http://schemas.openxmlformats.org/officeDocument/2006/relationships/image" Target="../media/image14.png"/><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audio2.wav"/><Relationship Id="rId1" Type="http://schemas.openxmlformats.org/officeDocument/2006/relationships/audio" Target="../media/audio1.wav"/><Relationship Id="rId6" Type="http://schemas.openxmlformats.org/officeDocument/2006/relationships/slide" Target="slide10.xml"/><Relationship Id="rId5" Type="http://schemas.openxmlformats.org/officeDocument/2006/relationships/image" Target="../media/image14.pn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audio2.wav"/><Relationship Id="rId1" Type="http://schemas.openxmlformats.org/officeDocument/2006/relationships/audio" Target="../media/audio1.wav"/><Relationship Id="rId6" Type="http://schemas.openxmlformats.org/officeDocument/2006/relationships/slide" Target="slide12.xml"/><Relationship Id="rId5" Type="http://schemas.openxmlformats.org/officeDocument/2006/relationships/image" Target="../media/image14.png"/><Relationship Id="rId4" Type="http://schemas.openxmlformats.org/officeDocument/2006/relationships/image" Target="../media/image13.pn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audio2.wav"/><Relationship Id="rId1" Type="http://schemas.openxmlformats.org/officeDocument/2006/relationships/audio" Target="../media/audio1.wav"/><Relationship Id="rId5" Type="http://schemas.openxmlformats.org/officeDocument/2006/relationships/image" Target="../media/image14.png"/><Relationship Id="rId4" Type="http://schemas.openxmlformats.org/officeDocument/2006/relationships/image" Target="../media/image13.png"/></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7.xml"/><Relationship Id="rId1" Type="http://schemas.openxmlformats.org/officeDocument/2006/relationships/audio" Target="../media/audio3.wav"/><Relationship Id="rId4" Type="http://schemas.openxmlformats.org/officeDocument/2006/relationships/image" Target="../media/image13.png"/></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7.xml"/><Relationship Id="rId1" Type="http://schemas.openxmlformats.org/officeDocument/2006/relationships/audio" Target="../media/audio4.wav"/><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slide" Target="slide1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slide" Target="slide1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slide" Target="slide1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slide" Target="slide1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slide" Target="slide1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381000" y="838200"/>
            <a:ext cx="8382000" cy="914400"/>
          </a:xfrm>
          <a:prstGeom prst="rect">
            <a:avLst/>
          </a:prstGeom>
          <a:noFill/>
          <a:ln w="9525">
            <a:noFill/>
            <a:miter lim="800000"/>
            <a:headEnd/>
            <a:tailEnd/>
          </a:ln>
          <a:effectLst/>
        </p:spPr>
        <p:txBody>
          <a:bodyPr>
            <a:spAutoFit/>
          </a:bodyPr>
          <a:lstStyle/>
          <a:p>
            <a:pPr>
              <a:spcBef>
                <a:spcPct val="50000"/>
              </a:spcBef>
            </a:pPr>
            <a:r>
              <a:rPr lang="en-US" sz="4800">
                <a:solidFill>
                  <a:srgbClr val="000099"/>
                </a:solidFill>
              </a:rPr>
              <a:t>  </a:t>
            </a:r>
            <a:r>
              <a:rPr lang="en-US" sz="5400">
                <a:solidFill>
                  <a:srgbClr val="000099"/>
                </a:solidFill>
              </a:rPr>
              <a:t>Library Language</a:t>
            </a:r>
            <a:r>
              <a:rPr lang="en-US" sz="4800">
                <a:solidFill>
                  <a:srgbClr val="000099"/>
                </a:solidFill>
              </a:rPr>
              <a:t>   </a:t>
            </a:r>
          </a:p>
        </p:txBody>
      </p:sp>
      <p:pic>
        <p:nvPicPr>
          <p:cNvPr id="2053" name="Picture 5" descr="booksstackedx"/>
          <p:cNvPicPr>
            <a:picLocks noChangeAspect="1" noChangeArrowheads="1"/>
          </p:cNvPicPr>
          <p:nvPr/>
        </p:nvPicPr>
        <p:blipFill>
          <a:blip r:embed="rId2"/>
          <a:srcRect/>
          <a:stretch>
            <a:fillRect/>
          </a:stretch>
        </p:blipFill>
        <p:spPr bwMode="auto">
          <a:xfrm>
            <a:off x="2971800" y="2057400"/>
            <a:ext cx="5638800" cy="4310063"/>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381000" y="1066800"/>
            <a:ext cx="5181600" cy="3749675"/>
          </a:xfrm>
          <a:prstGeom prst="rect">
            <a:avLst/>
          </a:prstGeom>
          <a:noFill/>
          <a:ln w="9525">
            <a:noFill/>
            <a:miter lim="800000"/>
            <a:headEnd/>
            <a:tailEnd/>
          </a:ln>
          <a:effectLst/>
        </p:spPr>
        <p:txBody>
          <a:bodyPr>
            <a:spAutoFit/>
          </a:bodyPr>
          <a:lstStyle/>
          <a:p>
            <a:pPr>
              <a:spcBef>
                <a:spcPct val="50000"/>
              </a:spcBef>
            </a:pPr>
            <a:r>
              <a:rPr lang="en-US">
                <a:solidFill>
                  <a:srgbClr val="000099"/>
                </a:solidFill>
              </a:rPr>
              <a:t>8. The company that makes the book is called the______________.</a:t>
            </a:r>
          </a:p>
          <a:p>
            <a:pPr>
              <a:spcBef>
                <a:spcPct val="50000"/>
              </a:spcBef>
            </a:pPr>
            <a:r>
              <a:rPr lang="en-US">
                <a:solidFill>
                  <a:srgbClr val="000099"/>
                </a:solidFill>
              </a:rPr>
              <a:t>	 </a:t>
            </a:r>
            <a:r>
              <a:rPr lang="en-US">
                <a:solidFill>
                  <a:srgbClr val="000099"/>
                </a:solidFill>
                <a:hlinkClick r:id="rId2" action="ppaction://hlinksldjump"/>
              </a:rPr>
              <a:t>publisher</a:t>
            </a:r>
            <a:endParaRPr lang="en-US">
              <a:solidFill>
                <a:srgbClr val="000099"/>
              </a:solidFill>
            </a:endParaRPr>
          </a:p>
          <a:p>
            <a:pPr>
              <a:spcBef>
                <a:spcPct val="50000"/>
              </a:spcBef>
            </a:pPr>
            <a:r>
              <a:rPr lang="en-US">
                <a:solidFill>
                  <a:srgbClr val="000099"/>
                </a:solidFill>
              </a:rPr>
              <a:t>	 </a:t>
            </a:r>
            <a:r>
              <a:rPr lang="en-US">
                <a:solidFill>
                  <a:srgbClr val="000099"/>
                </a:solidFill>
                <a:hlinkClick r:id="" action="ppaction://hlinkshowjump?jump=lastslide"/>
              </a:rPr>
              <a:t>author</a:t>
            </a:r>
            <a:endParaRPr lang="en-US">
              <a:solidFill>
                <a:srgbClr val="000099"/>
              </a:solidFill>
            </a:endParaRPr>
          </a:p>
          <a:p>
            <a:pPr>
              <a:spcBef>
                <a:spcPct val="50000"/>
              </a:spcBef>
            </a:pPr>
            <a:r>
              <a:rPr lang="en-US">
                <a:solidFill>
                  <a:srgbClr val="000099"/>
                </a:solidFill>
              </a:rPr>
              <a:t>	 </a:t>
            </a:r>
            <a:r>
              <a:rPr lang="en-US">
                <a:solidFill>
                  <a:srgbClr val="000099"/>
                </a:solidFill>
                <a:hlinkClick r:id="" action="ppaction://hlinkshowjump?jump=lastslide"/>
              </a:rPr>
              <a:t>illustrator</a:t>
            </a:r>
            <a:endParaRPr lang="en-US">
              <a:solidFill>
                <a:srgbClr val="000099"/>
              </a:solidFill>
            </a:endParaRPr>
          </a:p>
        </p:txBody>
      </p:sp>
      <p:pic>
        <p:nvPicPr>
          <p:cNvPr id="19459" name="Picture 3" descr="bd06449_"/>
          <p:cNvPicPr>
            <a:picLocks noChangeAspect="1" noChangeArrowheads="1"/>
          </p:cNvPicPr>
          <p:nvPr/>
        </p:nvPicPr>
        <p:blipFill>
          <a:blip r:embed="rId3"/>
          <a:srcRect/>
          <a:stretch>
            <a:fillRect/>
          </a:stretch>
        </p:blipFill>
        <p:spPr bwMode="auto">
          <a:xfrm>
            <a:off x="5029200" y="3124200"/>
            <a:ext cx="3200400" cy="297497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04800" y="762000"/>
            <a:ext cx="5486400" cy="4481513"/>
          </a:xfrm>
          <a:prstGeom prst="rect">
            <a:avLst/>
          </a:prstGeom>
          <a:noFill/>
          <a:ln w="9525">
            <a:noFill/>
            <a:miter lim="800000"/>
            <a:headEnd/>
            <a:tailEnd/>
          </a:ln>
          <a:effectLst/>
        </p:spPr>
        <p:txBody>
          <a:bodyPr>
            <a:spAutoFit/>
          </a:bodyPr>
          <a:lstStyle/>
          <a:p>
            <a:pPr>
              <a:spcBef>
                <a:spcPct val="50000"/>
              </a:spcBef>
            </a:pPr>
            <a:r>
              <a:rPr lang="en-US">
                <a:solidFill>
                  <a:srgbClr val="000099"/>
                </a:solidFill>
              </a:rPr>
              <a:t>9. What do we call the person who draws the pictures for the book?</a:t>
            </a:r>
          </a:p>
          <a:p>
            <a:pPr>
              <a:spcBef>
                <a:spcPct val="50000"/>
              </a:spcBef>
            </a:pPr>
            <a:r>
              <a:rPr lang="en-US">
                <a:solidFill>
                  <a:srgbClr val="000099"/>
                </a:solidFill>
              </a:rPr>
              <a:t>	 </a:t>
            </a:r>
            <a:r>
              <a:rPr lang="en-US">
                <a:solidFill>
                  <a:srgbClr val="000099"/>
                </a:solidFill>
                <a:hlinkClick r:id="" action="ppaction://hlinkshowjump?jump=lastslide"/>
              </a:rPr>
              <a:t>author</a:t>
            </a:r>
            <a:endParaRPr lang="en-US">
              <a:solidFill>
                <a:srgbClr val="000099"/>
              </a:solidFill>
            </a:endParaRPr>
          </a:p>
          <a:p>
            <a:pPr>
              <a:spcBef>
                <a:spcPct val="50000"/>
              </a:spcBef>
            </a:pPr>
            <a:r>
              <a:rPr lang="en-US">
                <a:solidFill>
                  <a:srgbClr val="000099"/>
                </a:solidFill>
              </a:rPr>
              <a:t>	 </a:t>
            </a:r>
            <a:r>
              <a:rPr lang="en-US">
                <a:solidFill>
                  <a:srgbClr val="000099"/>
                </a:solidFill>
                <a:hlinkClick r:id="" action="ppaction://hlinkshowjump?jump=lastslide"/>
              </a:rPr>
              <a:t>publisher</a:t>
            </a:r>
            <a:endParaRPr lang="en-US">
              <a:solidFill>
                <a:srgbClr val="000099"/>
              </a:solidFill>
            </a:endParaRPr>
          </a:p>
          <a:p>
            <a:pPr>
              <a:spcBef>
                <a:spcPct val="50000"/>
              </a:spcBef>
            </a:pPr>
            <a:r>
              <a:rPr lang="en-US">
                <a:solidFill>
                  <a:srgbClr val="000099"/>
                </a:solidFill>
              </a:rPr>
              <a:t>	 </a:t>
            </a:r>
            <a:r>
              <a:rPr lang="en-US">
                <a:solidFill>
                  <a:srgbClr val="000099"/>
                </a:solidFill>
                <a:hlinkClick r:id="rId2" action="ppaction://hlinksldjump"/>
              </a:rPr>
              <a:t>illustrator</a:t>
            </a:r>
            <a:endParaRPr lang="en-US">
              <a:solidFill>
                <a:srgbClr val="000099"/>
              </a:solidFill>
            </a:endParaRPr>
          </a:p>
          <a:p>
            <a:pPr>
              <a:spcBef>
                <a:spcPct val="50000"/>
              </a:spcBef>
            </a:pPr>
            <a:r>
              <a:rPr lang="en-US">
                <a:solidFill>
                  <a:srgbClr val="000099"/>
                </a:solidFill>
              </a:rPr>
              <a:t>	</a:t>
            </a:r>
          </a:p>
        </p:txBody>
      </p:sp>
      <p:pic>
        <p:nvPicPr>
          <p:cNvPr id="21507" name="Picture 3" descr="bd05178_"/>
          <p:cNvPicPr>
            <a:picLocks noChangeAspect="1" noChangeArrowheads="1"/>
          </p:cNvPicPr>
          <p:nvPr/>
        </p:nvPicPr>
        <p:blipFill>
          <a:blip r:embed="rId3"/>
          <a:srcRect/>
          <a:stretch>
            <a:fillRect/>
          </a:stretch>
        </p:blipFill>
        <p:spPr bwMode="auto">
          <a:xfrm>
            <a:off x="4953000" y="2286000"/>
            <a:ext cx="3330575" cy="420687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381000" y="685800"/>
            <a:ext cx="5486400" cy="3262313"/>
          </a:xfrm>
          <a:prstGeom prst="rect">
            <a:avLst/>
          </a:prstGeom>
          <a:noFill/>
          <a:ln w="9525">
            <a:noFill/>
            <a:miter lim="800000"/>
            <a:headEnd/>
            <a:tailEnd/>
          </a:ln>
          <a:effectLst/>
        </p:spPr>
        <p:txBody>
          <a:bodyPr>
            <a:spAutoFit/>
          </a:bodyPr>
          <a:lstStyle/>
          <a:p>
            <a:pPr>
              <a:spcBef>
                <a:spcPct val="50000"/>
              </a:spcBef>
            </a:pPr>
            <a:r>
              <a:rPr lang="en-US">
                <a:solidFill>
                  <a:srgbClr val="000099"/>
                </a:solidFill>
              </a:rPr>
              <a:t>10. What kind of books are made up stories?</a:t>
            </a:r>
          </a:p>
          <a:p>
            <a:pPr>
              <a:spcBef>
                <a:spcPct val="50000"/>
              </a:spcBef>
            </a:pPr>
            <a:r>
              <a:rPr lang="en-US">
                <a:solidFill>
                  <a:srgbClr val="000099"/>
                </a:solidFill>
              </a:rPr>
              <a:t>	 </a:t>
            </a:r>
            <a:r>
              <a:rPr lang="en-US">
                <a:solidFill>
                  <a:srgbClr val="000099"/>
                </a:solidFill>
                <a:hlinkClick r:id="" action="ppaction://hlinkshowjump?jump=lastslide"/>
              </a:rPr>
              <a:t>nonfiction</a:t>
            </a:r>
            <a:endParaRPr lang="en-US">
              <a:solidFill>
                <a:srgbClr val="000099"/>
              </a:solidFill>
            </a:endParaRPr>
          </a:p>
          <a:p>
            <a:pPr>
              <a:spcBef>
                <a:spcPct val="50000"/>
              </a:spcBef>
            </a:pPr>
            <a:r>
              <a:rPr lang="en-US">
                <a:solidFill>
                  <a:srgbClr val="000099"/>
                </a:solidFill>
              </a:rPr>
              <a:t>	 </a:t>
            </a:r>
            <a:r>
              <a:rPr lang="en-US">
                <a:solidFill>
                  <a:srgbClr val="000099"/>
                </a:solidFill>
                <a:hlinkClick r:id="" action="ppaction://hlinkshowjump?jump=lastslide"/>
              </a:rPr>
              <a:t>biographies</a:t>
            </a:r>
            <a:endParaRPr lang="en-US">
              <a:solidFill>
                <a:srgbClr val="000099"/>
              </a:solidFill>
            </a:endParaRPr>
          </a:p>
          <a:p>
            <a:pPr>
              <a:spcBef>
                <a:spcPct val="50000"/>
              </a:spcBef>
            </a:pPr>
            <a:r>
              <a:rPr lang="en-US">
                <a:solidFill>
                  <a:srgbClr val="000099"/>
                </a:solidFill>
              </a:rPr>
              <a:t>	 </a:t>
            </a:r>
            <a:r>
              <a:rPr lang="en-US">
                <a:solidFill>
                  <a:srgbClr val="000099"/>
                </a:solidFill>
                <a:hlinkClick r:id="rId2" action="ppaction://hlinksldjump"/>
              </a:rPr>
              <a:t>fiction</a:t>
            </a:r>
            <a:endParaRPr lang="en-US">
              <a:solidFill>
                <a:srgbClr val="000099"/>
              </a:solidFill>
            </a:endParaRPr>
          </a:p>
        </p:txBody>
      </p:sp>
      <p:pic>
        <p:nvPicPr>
          <p:cNvPr id="23555" name="Picture 3" descr="an00790_"/>
          <p:cNvPicPr>
            <a:picLocks noChangeAspect="1" noChangeArrowheads="1"/>
          </p:cNvPicPr>
          <p:nvPr/>
        </p:nvPicPr>
        <p:blipFill>
          <a:blip r:embed="rId3"/>
          <a:srcRect/>
          <a:stretch>
            <a:fillRect/>
          </a:stretch>
        </p:blipFill>
        <p:spPr bwMode="auto">
          <a:xfrm>
            <a:off x="4876800" y="2286000"/>
            <a:ext cx="3586163" cy="374015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533400" y="838200"/>
            <a:ext cx="4876800" cy="1995488"/>
          </a:xfrm>
          <a:prstGeom prst="rect">
            <a:avLst/>
          </a:prstGeom>
          <a:noFill/>
          <a:ln w="9525">
            <a:noFill/>
            <a:miter lim="800000"/>
            <a:headEnd/>
            <a:tailEnd/>
          </a:ln>
          <a:effectLst/>
        </p:spPr>
        <p:txBody>
          <a:bodyPr>
            <a:spAutoFit/>
          </a:bodyPr>
          <a:lstStyle/>
          <a:p>
            <a:pPr>
              <a:spcBef>
                <a:spcPct val="50000"/>
              </a:spcBef>
            </a:pPr>
            <a:r>
              <a:rPr lang="en-US" sz="4400">
                <a:solidFill>
                  <a:srgbClr val="000099"/>
                </a:solidFill>
              </a:rPr>
              <a:t>You got it right!</a:t>
            </a:r>
          </a:p>
          <a:p>
            <a:pPr>
              <a:spcBef>
                <a:spcPct val="50000"/>
              </a:spcBef>
            </a:pPr>
            <a:r>
              <a:rPr lang="en-US" sz="4400">
                <a:solidFill>
                  <a:srgbClr val="000099"/>
                </a:solidFill>
              </a:rPr>
              <a:t> </a:t>
            </a:r>
            <a:r>
              <a:rPr lang="en-US" sz="5400">
                <a:solidFill>
                  <a:srgbClr val="000099"/>
                </a:solidFill>
              </a:rPr>
              <a:t>Good Job!</a:t>
            </a:r>
          </a:p>
        </p:txBody>
      </p:sp>
      <p:pic>
        <p:nvPicPr>
          <p:cNvPr id="5124" name="Picture 4">
            <a:hlinkClick r:id="" action="ppaction://media"/>
          </p:cNvPr>
          <p:cNvPicPr>
            <a:picLocks noRot="1" noChangeAspect="1" noChangeArrowheads="1"/>
          </p:cNvPicPr>
          <p:nvPr>
            <a:wavAudioFile r:embed="rId1" name="briliant.wav"/>
          </p:nvPr>
        </p:nvPicPr>
        <p:blipFill>
          <a:blip r:embed="rId4"/>
          <a:srcRect/>
          <a:stretch>
            <a:fillRect/>
          </a:stretch>
        </p:blipFill>
        <p:spPr bwMode="auto">
          <a:xfrm>
            <a:off x="8610600" y="152400"/>
            <a:ext cx="304800" cy="304800"/>
          </a:xfrm>
          <a:prstGeom prst="rect">
            <a:avLst/>
          </a:prstGeom>
          <a:noFill/>
        </p:spPr>
      </p:pic>
      <p:pic>
        <p:nvPicPr>
          <p:cNvPr id="5125" name="Picture 5">
            <a:hlinkClick r:id="" action="ppaction://media"/>
          </p:cNvPr>
          <p:cNvPicPr>
            <a:picLocks noRot="1" noChangeAspect="1" noChangeArrowheads="1"/>
          </p:cNvPicPr>
          <p:nvPr>
            <a:wavAudioFile r:embed="rId2" name="cheer.wav"/>
          </p:nvPr>
        </p:nvPicPr>
        <p:blipFill>
          <a:blip r:embed="rId4"/>
          <a:srcRect/>
          <a:stretch>
            <a:fillRect/>
          </a:stretch>
        </p:blipFill>
        <p:spPr bwMode="auto">
          <a:xfrm>
            <a:off x="152400" y="152400"/>
            <a:ext cx="304800" cy="304800"/>
          </a:xfrm>
          <a:prstGeom prst="rect">
            <a:avLst/>
          </a:prstGeom>
          <a:noFill/>
        </p:spPr>
      </p:pic>
      <p:pic>
        <p:nvPicPr>
          <p:cNvPr id="5126" name="Picture 6" descr="applausex"/>
          <p:cNvPicPr>
            <a:picLocks noChangeAspect="1" noChangeArrowheads="1"/>
          </p:cNvPicPr>
          <p:nvPr/>
        </p:nvPicPr>
        <p:blipFill>
          <a:blip r:embed="rId5"/>
          <a:srcRect/>
          <a:stretch>
            <a:fillRect/>
          </a:stretch>
        </p:blipFill>
        <p:spPr bwMode="auto">
          <a:xfrm>
            <a:off x="4419600" y="1752600"/>
            <a:ext cx="3848100" cy="4705350"/>
          </a:xfrm>
          <a:prstGeom prst="rect">
            <a:avLst/>
          </a:prstGeom>
          <a:noFill/>
        </p:spPr>
      </p:pic>
      <p:sp>
        <p:nvSpPr>
          <p:cNvPr id="5127" name="AutoShape 7">
            <a:hlinkClick r:id="rId6" action="ppaction://hlinksldjump" highlightClick="1"/>
          </p:cNvPr>
          <p:cNvSpPr>
            <a:spLocks noChangeArrowheads="1"/>
          </p:cNvSpPr>
          <p:nvPr/>
        </p:nvSpPr>
        <p:spPr bwMode="auto">
          <a:xfrm>
            <a:off x="1447800" y="5638800"/>
            <a:ext cx="838200" cy="814388"/>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800" fill="hold"/>
                                        <p:tgtEl>
                                          <p:spTgt spid="5124"/>
                                        </p:tgtEl>
                                      </p:cBhvr>
                                    </p:cmd>
                                  </p:childTnLst>
                                </p:cTn>
                              </p:par>
                            </p:childTnLst>
                          </p:cTn>
                        </p:par>
                        <p:par>
                          <p:cTn id="7" fill="hold">
                            <p:stCondLst>
                              <p:cond delay="1800"/>
                            </p:stCondLst>
                            <p:childTnLst>
                              <p:par>
                                <p:cTn id="8" presetID="1" presetClass="mediacall" presetSubtype="0" fill="hold" nodeType="afterEffect">
                                  <p:stCondLst>
                                    <p:cond delay="0"/>
                                  </p:stCondLst>
                                  <p:childTnLst>
                                    <p:cmd type="call" cmd="playFrom(0.0)">
                                      <p:cBhvr>
                                        <p:cTn id="9" dur="5374" fill="hold"/>
                                        <p:tgtEl>
                                          <p:spTgt spid="512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0" fill="hold" display="0">
                  <p:stCondLst>
                    <p:cond delay="indefinite"/>
                  </p:stCondLst>
                  <p:endCondLst>
                    <p:cond evt="onNext" delay="0">
                      <p:tgtEl>
                        <p:sldTgt/>
                      </p:tgtEl>
                    </p:cond>
                    <p:cond evt="onPrev" delay="0">
                      <p:tgtEl>
                        <p:sldTgt/>
                      </p:tgtEl>
                    </p:cond>
                    <p:cond evt="onStopAudio" delay="0">
                      <p:tgtEl>
                        <p:sldTgt/>
                      </p:tgtEl>
                    </p:cond>
                  </p:endCondLst>
                </p:cTn>
                <p:tgtEl>
                  <p:spTgt spid="5124"/>
                </p:tgtEl>
              </p:cMediaNode>
            </p:audio>
            <p:audio>
              <p:cMediaNode>
                <p:cTn id="11" fill="hold" display="0">
                  <p:stCondLst>
                    <p:cond delay="indefinite"/>
                  </p:stCondLst>
                  <p:endCondLst>
                    <p:cond evt="onNext" delay="0">
                      <p:tgtEl>
                        <p:sldTgt/>
                      </p:tgtEl>
                    </p:cond>
                    <p:cond evt="onPrev" delay="0">
                      <p:tgtEl>
                        <p:sldTgt/>
                      </p:tgtEl>
                    </p:cond>
                    <p:cond evt="onStopAudio" delay="0">
                      <p:tgtEl>
                        <p:sldTgt/>
                      </p:tgtEl>
                    </p:cond>
                  </p:endCondLst>
                </p:cTn>
                <p:tgtEl>
                  <p:spTgt spid="5125"/>
                </p:tgtEl>
              </p:cMediaNode>
            </p:audi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533400" y="838200"/>
            <a:ext cx="4876800" cy="1995488"/>
          </a:xfrm>
          <a:prstGeom prst="rect">
            <a:avLst/>
          </a:prstGeom>
          <a:noFill/>
          <a:ln w="9525">
            <a:noFill/>
            <a:miter lim="800000"/>
            <a:headEnd/>
            <a:tailEnd/>
          </a:ln>
          <a:effectLst/>
        </p:spPr>
        <p:txBody>
          <a:bodyPr>
            <a:spAutoFit/>
          </a:bodyPr>
          <a:lstStyle/>
          <a:p>
            <a:pPr>
              <a:spcBef>
                <a:spcPct val="50000"/>
              </a:spcBef>
            </a:pPr>
            <a:r>
              <a:rPr lang="en-US" sz="4400">
                <a:solidFill>
                  <a:srgbClr val="000099"/>
                </a:solidFill>
              </a:rPr>
              <a:t>You got it right!</a:t>
            </a:r>
          </a:p>
          <a:p>
            <a:pPr>
              <a:spcBef>
                <a:spcPct val="50000"/>
              </a:spcBef>
            </a:pPr>
            <a:r>
              <a:rPr lang="en-US" sz="4400">
                <a:solidFill>
                  <a:srgbClr val="000099"/>
                </a:solidFill>
              </a:rPr>
              <a:t> </a:t>
            </a:r>
            <a:r>
              <a:rPr lang="en-US" sz="5400">
                <a:solidFill>
                  <a:srgbClr val="000099"/>
                </a:solidFill>
              </a:rPr>
              <a:t>Good Job!</a:t>
            </a:r>
          </a:p>
        </p:txBody>
      </p:sp>
      <p:pic>
        <p:nvPicPr>
          <p:cNvPr id="12291" name="Picture 3">
            <a:hlinkClick r:id="" action="ppaction://media"/>
          </p:cNvPr>
          <p:cNvPicPr>
            <a:picLocks noRot="1" noChangeAspect="1" noChangeArrowheads="1"/>
          </p:cNvPicPr>
          <p:nvPr>
            <a:wavAudioFile r:embed="rId1" name="briliant.wav"/>
          </p:nvPr>
        </p:nvPicPr>
        <p:blipFill>
          <a:blip r:embed="rId4"/>
          <a:srcRect/>
          <a:stretch>
            <a:fillRect/>
          </a:stretch>
        </p:blipFill>
        <p:spPr bwMode="auto">
          <a:xfrm>
            <a:off x="8610600" y="152400"/>
            <a:ext cx="304800" cy="304800"/>
          </a:xfrm>
          <a:prstGeom prst="rect">
            <a:avLst/>
          </a:prstGeom>
          <a:noFill/>
        </p:spPr>
      </p:pic>
      <p:pic>
        <p:nvPicPr>
          <p:cNvPr id="12292" name="Picture 4">
            <a:hlinkClick r:id="" action="ppaction://media"/>
          </p:cNvPr>
          <p:cNvPicPr>
            <a:picLocks noRot="1" noChangeAspect="1" noChangeArrowheads="1"/>
          </p:cNvPicPr>
          <p:nvPr>
            <a:wavAudioFile r:embed="rId2" name="cheer.wav"/>
          </p:nvPr>
        </p:nvPicPr>
        <p:blipFill>
          <a:blip r:embed="rId4"/>
          <a:srcRect/>
          <a:stretch>
            <a:fillRect/>
          </a:stretch>
        </p:blipFill>
        <p:spPr bwMode="auto">
          <a:xfrm>
            <a:off x="152400" y="152400"/>
            <a:ext cx="304800" cy="304800"/>
          </a:xfrm>
          <a:prstGeom prst="rect">
            <a:avLst/>
          </a:prstGeom>
          <a:noFill/>
        </p:spPr>
      </p:pic>
      <p:pic>
        <p:nvPicPr>
          <p:cNvPr id="12293" name="Picture 5" descr="applausex"/>
          <p:cNvPicPr>
            <a:picLocks noChangeAspect="1" noChangeArrowheads="1"/>
          </p:cNvPicPr>
          <p:nvPr/>
        </p:nvPicPr>
        <p:blipFill>
          <a:blip r:embed="rId5"/>
          <a:srcRect/>
          <a:stretch>
            <a:fillRect/>
          </a:stretch>
        </p:blipFill>
        <p:spPr bwMode="auto">
          <a:xfrm>
            <a:off x="4419600" y="1752600"/>
            <a:ext cx="3848100" cy="4705350"/>
          </a:xfrm>
          <a:prstGeom prst="rect">
            <a:avLst/>
          </a:prstGeom>
          <a:noFill/>
        </p:spPr>
      </p:pic>
      <p:sp>
        <p:nvSpPr>
          <p:cNvPr id="12294" name="AutoShape 6">
            <a:hlinkClick r:id="rId6" action="ppaction://hlinksldjump" highlightClick="1"/>
          </p:cNvPr>
          <p:cNvSpPr>
            <a:spLocks noChangeArrowheads="1"/>
          </p:cNvSpPr>
          <p:nvPr/>
        </p:nvSpPr>
        <p:spPr bwMode="auto">
          <a:xfrm>
            <a:off x="1447800" y="5638800"/>
            <a:ext cx="838200" cy="814388"/>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800" fill="hold"/>
                                        <p:tgtEl>
                                          <p:spTgt spid="12291"/>
                                        </p:tgtEl>
                                      </p:cBhvr>
                                    </p:cmd>
                                  </p:childTnLst>
                                </p:cTn>
                              </p:par>
                            </p:childTnLst>
                          </p:cTn>
                        </p:par>
                        <p:par>
                          <p:cTn id="7" fill="hold">
                            <p:stCondLst>
                              <p:cond delay="1800"/>
                            </p:stCondLst>
                            <p:childTnLst>
                              <p:par>
                                <p:cTn id="8" presetID="1" presetClass="mediacall" presetSubtype="0" fill="hold" nodeType="afterEffect">
                                  <p:stCondLst>
                                    <p:cond delay="0"/>
                                  </p:stCondLst>
                                  <p:childTnLst>
                                    <p:cmd type="call" cmd="playFrom(0.0)">
                                      <p:cBhvr>
                                        <p:cTn id="9" dur="5374" fill="hold"/>
                                        <p:tgtEl>
                                          <p:spTgt spid="1229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0" fill="hold" display="0">
                  <p:stCondLst>
                    <p:cond delay="indefinite"/>
                  </p:stCondLst>
                  <p:endCondLst>
                    <p:cond evt="onNext" delay="0">
                      <p:tgtEl>
                        <p:sldTgt/>
                      </p:tgtEl>
                    </p:cond>
                    <p:cond evt="onPrev" delay="0">
                      <p:tgtEl>
                        <p:sldTgt/>
                      </p:tgtEl>
                    </p:cond>
                    <p:cond evt="onStopAudio" delay="0">
                      <p:tgtEl>
                        <p:sldTgt/>
                      </p:tgtEl>
                    </p:cond>
                  </p:endCondLst>
                </p:cTn>
                <p:tgtEl>
                  <p:spTgt spid="12291"/>
                </p:tgtEl>
              </p:cMediaNode>
            </p:audio>
            <p:audio>
              <p:cMediaNode>
                <p:cTn id="11" fill="hold" display="0">
                  <p:stCondLst>
                    <p:cond delay="indefinite"/>
                  </p:stCondLst>
                  <p:endCondLst>
                    <p:cond evt="onNext" delay="0">
                      <p:tgtEl>
                        <p:sldTgt/>
                      </p:tgtEl>
                    </p:cond>
                    <p:cond evt="onPrev" delay="0">
                      <p:tgtEl>
                        <p:sldTgt/>
                      </p:tgtEl>
                    </p:cond>
                    <p:cond evt="onStopAudio" delay="0">
                      <p:tgtEl>
                        <p:sldTgt/>
                      </p:tgtEl>
                    </p:cond>
                  </p:endCondLst>
                </p:cTn>
                <p:tgtEl>
                  <p:spTgt spid="12292"/>
                </p:tgtEl>
              </p:cMediaNode>
            </p:audi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533400" y="838200"/>
            <a:ext cx="4876800" cy="1995488"/>
          </a:xfrm>
          <a:prstGeom prst="rect">
            <a:avLst/>
          </a:prstGeom>
          <a:noFill/>
          <a:ln w="9525">
            <a:noFill/>
            <a:miter lim="800000"/>
            <a:headEnd/>
            <a:tailEnd/>
          </a:ln>
          <a:effectLst/>
        </p:spPr>
        <p:txBody>
          <a:bodyPr>
            <a:spAutoFit/>
          </a:bodyPr>
          <a:lstStyle/>
          <a:p>
            <a:pPr>
              <a:spcBef>
                <a:spcPct val="50000"/>
              </a:spcBef>
            </a:pPr>
            <a:r>
              <a:rPr lang="en-US" sz="4400">
                <a:solidFill>
                  <a:srgbClr val="000099"/>
                </a:solidFill>
              </a:rPr>
              <a:t>You got it right!</a:t>
            </a:r>
          </a:p>
          <a:p>
            <a:pPr>
              <a:spcBef>
                <a:spcPct val="50000"/>
              </a:spcBef>
            </a:pPr>
            <a:r>
              <a:rPr lang="en-US" sz="4400">
                <a:solidFill>
                  <a:srgbClr val="000099"/>
                </a:solidFill>
              </a:rPr>
              <a:t> </a:t>
            </a:r>
            <a:r>
              <a:rPr lang="en-US" sz="5400">
                <a:solidFill>
                  <a:srgbClr val="000099"/>
                </a:solidFill>
              </a:rPr>
              <a:t>Good Job!</a:t>
            </a:r>
          </a:p>
        </p:txBody>
      </p:sp>
      <p:pic>
        <p:nvPicPr>
          <p:cNvPr id="13315" name="Picture 3">
            <a:hlinkClick r:id="" action="ppaction://media"/>
          </p:cNvPr>
          <p:cNvPicPr>
            <a:picLocks noRot="1" noChangeAspect="1" noChangeArrowheads="1"/>
          </p:cNvPicPr>
          <p:nvPr>
            <a:wavAudioFile r:embed="rId1" name="briliant.wav"/>
          </p:nvPr>
        </p:nvPicPr>
        <p:blipFill>
          <a:blip r:embed="rId4"/>
          <a:srcRect/>
          <a:stretch>
            <a:fillRect/>
          </a:stretch>
        </p:blipFill>
        <p:spPr bwMode="auto">
          <a:xfrm>
            <a:off x="8610600" y="152400"/>
            <a:ext cx="304800" cy="304800"/>
          </a:xfrm>
          <a:prstGeom prst="rect">
            <a:avLst/>
          </a:prstGeom>
          <a:noFill/>
        </p:spPr>
      </p:pic>
      <p:pic>
        <p:nvPicPr>
          <p:cNvPr id="13316" name="Picture 4">
            <a:hlinkClick r:id="" action="ppaction://media"/>
          </p:cNvPr>
          <p:cNvPicPr>
            <a:picLocks noRot="1" noChangeAspect="1" noChangeArrowheads="1"/>
          </p:cNvPicPr>
          <p:nvPr>
            <a:wavAudioFile r:embed="rId2" name="cheer.wav"/>
          </p:nvPr>
        </p:nvPicPr>
        <p:blipFill>
          <a:blip r:embed="rId4"/>
          <a:srcRect/>
          <a:stretch>
            <a:fillRect/>
          </a:stretch>
        </p:blipFill>
        <p:spPr bwMode="auto">
          <a:xfrm>
            <a:off x="152400" y="152400"/>
            <a:ext cx="304800" cy="304800"/>
          </a:xfrm>
          <a:prstGeom prst="rect">
            <a:avLst/>
          </a:prstGeom>
          <a:noFill/>
        </p:spPr>
      </p:pic>
      <p:pic>
        <p:nvPicPr>
          <p:cNvPr id="13317" name="Picture 5" descr="applausex"/>
          <p:cNvPicPr>
            <a:picLocks noChangeAspect="1" noChangeArrowheads="1"/>
          </p:cNvPicPr>
          <p:nvPr/>
        </p:nvPicPr>
        <p:blipFill>
          <a:blip r:embed="rId5"/>
          <a:srcRect/>
          <a:stretch>
            <a:fillRect/>
          </a:stretch>
        </p:blipFill>
        <p:spPr bwMode="auto">
          <a:xfrm>
            <a:off x="4419600" y="1752600"/>
            <a:ext cx="3848100" cy="4705350"/>
          </a:xfrm>
          <a:prstGeom prst="rect">
            <a:avLst/>
          </a:prstGeom>
          <a:noFill/>
        </p:spPr>
      </p:pic>
      <p:sp>
        <p:nvSpPr>
          <p:cNvPr id="13318" name="AutoShape 6">
            <a:hlinkClick r:id="rId6" action="ppaction://hlinksldjump" highlightClick="1"/>
          </p:cNvPr>
          <p:cNvSpPr>
            <a:spLocks noChangeArrowheads="1"/>
          </p:cNvSpPr>
          <p:nvPr/>
        </p:nvSpPr>
        <p:spPr bwMode="auto">
          <a:xfrm>
            <a:off x="1447800" y="5638800"/>
            <a:ext cx="838200" cy="814388"/>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800" fill="hold"/>
                                        <p:tgtEl>
                                          <p:spTgt spid="13315"/>
                                        </p:tgtEl>
                                      </p:cBhvr>
                                    </p:cmd>
                                  </p:childTnLst>
                                </p:cTn>
                              </p:par>
                            </p:childTnLst>
                          </p:cTn>
                        </p:par>
                        <p:par>
                          <p:cTn id="7" fill="hold">
                            <p:stCondLst>
                              <p:cond delay="1800"/>
                            </p:stCondLst>
                            <p:childTnLst>
                              <p:par>
                                <p:cTn id="8" presetID="1" presetClass="mediacall" presetSubtype="0" fill="hold" nodeType="afterEffect">
                                  <p:stCondLst>
                                    <p:cond delay="0"/>
                                  </p:stCondLst>
                                  <p:childTnLst>
                                    <p:cmd type="call" cmd="playFrom(0.0)">
                                      <p:cBhvr>
                                        <p:cTn id="9" dur="5374" fill="hold"/>
                                        <p:tgtEl>
                                          <p:spTgt spid="1331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0" fill="hold" display="0">
                  <p:stCondLst>
                    <p:cond delay="indefinite"/>
                  </p:stCondLst>
                  <p:endCondLst>
                    <p:cond evt="onNext" delay="0">
                      <p:tgtEl>
                        <p:sldTgt/>
                      </p:tgtEl>
                    </p:cond>
                    <p:cond evt="onPrev" delay="0">
                      <p:tgtEl>
                        <p:sldTgt/>
                      </p:tgtEl>
                    </p:cond>
                    <p:cond evt="onStopAudio" delay="0">
                      <p:tgtEl>
                        <p:sldTgt/>
                      </p:tgtEl>
                    </p:cond>
                  </p:endCondLst>
                </p:cTn>
                <p:tgtEl>
                  <p:spTgt spid="13315"/>
                </p:tgtEl>
              </p:cMediaNode>
            </p:audio>
            <p:audio>
              <p:cMediaNode>
                <p:cTn id="11" fill="hold" display="0">
                  <p:stCondLst>
                    <p:cond delay="indefinite"/>
                  </p:stCondLst>
                  <p:endCondLst>
                    <p:cond evt="onNext" delay="0">
                      <p:tgtEl>
                        <p:sldTgt/>
                      </p:tgtEl>
                    </p:cond>
                    <p:cond evt="onPrev" delay="0">
                      <p:tgtEl>
                        <p:sldTgt/>
                      </p:tgtEl>
                    </p:cond>
                    <p:cond evt="onStopAudio" delay="0">
                      <p:tgtEl>
                        <p:sldTgt/>
                      </p:tgtEl>
                    </p:cond>
                  </p:endCondLst>
                </p:cTn>
                <p:tgtEl>
                  <p:spTgt spid="13316"/>
                </p:tgtEl>
              </p:cMediaNode>
            </p:audi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533400" y="838200"/>
            <a:ext cx="4876800" cy="1995488"/>
          </a:xfrm>
          <a:prstGeom prst="rect">
            <a:avLst/>
          </a:prstGeom>
          <a:noFill/>
          <a:ln w="9525">
            <a:noFill/>
            <a:miter lim="800000"/>
            <a:headEnd/>
            <a:tailEnd/>
          </a:ln>
          <a:effectLst/>
        </p:spPr>
        <p:txBody>
          <a:bodyPr>
            <a:spAutoFit/>
          </a:bodyPr>
          <a:lstStyle/>
          <a:p>
            <a:pPr>
              <a:spcBef>
                <a:spcPct val="50000"/>
              </a:spcBef>
            </a:pPr>
            <a:r>
              <a:rPr lang="en-US" sz="4400">
                <a:solidFill>
                  <a:srgbClr val="000099"/>
                </a:solidFill>
              </a:rPr>
              <a:t>You got it right!</a:t>
            </a:r>
          </a:p>
          <a:p>
            <a:pPr>
              <a:spcBef>
                <a:spcPct val="50000"/>
              </a:spcBef>
            </a:pPr>
            <a:r>
              <a:rPr lang="en-US" sz="4400">
                <a:solidFill>
                  <a:srgbClr val="000099"/>
                </a:solidFill>
              </a:rPr>
              <a:t> </a:t>
            </a:r>
            <a:r>
              <a:rPr lang="en-US" sz="5400">
                <a:solidFill>
                  <a:srgbClr val="000099"/>
                </a:solidFill>
              </a:rPr>
              <a:t>Good Job!</a:t>
            </a:r>
          </a:p>
        </p:txBody>
      </p:sp>
      <p:pic>
        <p:nvPicPr>
          <p:cNvPr id="14339" name="Picture 3">
            <a:hlinkClick r:id="" action="ppaction://media"/>
          </p:cNvPr>
          <p:cNvPicPr>
            <a:picLocks noRot="1" noChangeAspect="1" noChangeArrowheads="1"/>
          </p:cNvPicPr>
          <p:nvPr>
            <a:wavAudioFile r:embed="rId1" name="briliant.wav"/>
          </p:nvPr>
        </p:nvPicPr>
        <p:blipFill>
          <a:blip r:embed="rId4"/>
          <a:srcRect/>
          <a:stretch>
            <a:fillRect/>
          </a:stretch>
        </p:blipFill>
        <p:spPr bwMode="auto">
          <a:xfrm>
            <a:off x="8610600" y="152400"/>
            <a:ext cx="304800" cy="304800"/>
          </a:xfrm>
          <a:prstGeom prst="rect">
            <a:avLst/>
          </a:prstGeom>
          <a:noFill/>
        </p:spPr>
      </p:pic>
      <p:pic>
        <p:nvPicPr>
          <p:cNvPr id="14340" name="Picture 4">
            <a:hlinkClick r:id="" action="ppaction://media"/>
          </p:cNvPr>
          <p:cNvPicPr>
            <a:picLocks noRot="1" noChangeAspect="1" noChangeArrowheads="1"/>
          </p:cNvPicPr>
          <p:nvPr>
            <a:wavAudioFile r:embed="rId2" name="cheer.wav"/>
          </p:nvPr>
        </p:nvPicPr>
        <p:blipFill>
          <a:blip r:embed="rId4"/>
          <a:srcRect/>
          <a:stretch>
            <a:fillRect/>
          </a:stretch>
        </p:blipFill>
        <p:spPr bwMode="auto">
          <a:xfrm>
            <a:off x="152400" y="152400"/>
            <a:ext cx="304800" cy="304800"/>
          </a:xfrm>
          <a:prstGeom prst="rect">
            <a:avLst/>
          </a:prstGeom>
          <a:noFill/>
        </p:spPr>
      </p:pic>
      <p:pic>
        <p:nvPicPr>
          <p:cNvPr id="14341" name="Picture 5" descr="applausex"/>
          <p:cNvPicPr>
            <a:picLocks noChangeAspect="1" noChangeArrowheads="1"/>
          </p:cNvPicPr>
          <p:nvPr/>
        </p:nvPicPr>
        <p:blipFill>
          <a:blip r:embed="rId5"/>
          <a:srcRect/>
          <a:stretch>
            <a:fillRect/>
          </a:stretch>
        </p:blipFill>
        <p:spPr bwMode="auto">
          <a:xfrm>
            <a:off x="4419600" y="1752600"/>
            <a:ext cx="3848100" cy="4705350"/>
          </a:xfrm>
          <a:prstGeom prst="rect">
            <a:avLst/>
          </a:prstGeom>
          <a:noFill/>
        </p:spPr>
      </p:pic>
      <p:sp>
        <p:nvSpPr>
          <p:cNvPr id="14342" name="AutoShape 6">
            <a:hlinkClick r:id="rId6" action="ppaction://hlinksldjump" highlightClick="1"/>
          </p:cNvPr>
          <p:cNvSpPr>
            <a:spLocks noChangeArrowheads="1"/>
          </p:cNvSpPr>
          <p:nvPr/>
        </p:nvSpPr>
        <p:spPr bwMode="auto">
          <a:xfrm>
            <a:off x="1447800" y="5638800"/>
            <a:ext cx="838200" cy="814388"/>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800" fill="hold"/>
                                        <p:tgtEl>
                                          <p:spTgt spid="14339"/>
                                        </p:tgtEl>
                                      </p:cBhvr>
                                    </p:cmd>
                                  </p:childTnLst>
                                </p:cTn>
                              </p:par>
                            </p:childTnLst>
                          </p:cTn>
                        </p:par>
                        <p:par>
                          <p:cTn id="7" fill="hold">
                            <p:stCondLst>
                              <p:cond delay="1800"/>
                            </p:stCondLst>
                            <p:childTnLst>
                              <p:par>
                                <p:cTn id="8" presetID="1" presetClass="mediacall" presetSubtype="0" fill="hold" nodeType="afterEffect">
                                  <p:stCondLst>
                                    <p:cond delay="0"/>
                                  </p:stCondLst>
                                  <p:childTnLst>
                                    <p:cmd type="call" cmd="playFrom(0.0)">
                                      <p:cBhvr>
                                        <p:cTn id="9" dur="5374" fill="hold"/>
                                        <p:tgtEl>
                                          <p:spTgt spid="1434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0" fill="hold" display="0">
                  <p:stCondLst>
                    <p:cond delay="indefinite"/>
                  </p:stCondLst>
                  <p:endCondLst>
                    <p:cond evt="onNext" delay="0">
                      <p:tgtEl>
                        <p:sldTgt/>
                      </p:tgtEl>
                    </p:cond>
                    <p:cond evt="onPrev" delay="0">
                      <p:tgtEl>
                        <p:sldTgt/>
                      </p:tgtEl>
                    </p:cond>
                    <p:cond evt="onStopAudio" delay="0">
                      <p:tgtEl>
                        <p:sldTgt/>
                      </p:tgtEl>
                    </p:cond>
                  </p:endCondLst>
                </p:cTn>
                <p:tgtEl>
                  <p:spTgt spid="14339"/>
                </p:tgtEl>
              </p:cMediaNode>
            </p:audio>
            <p:audio>
              <p:cMediaNode>
                <p:cTn id="11" fill="hold" display="0">
                  <p:stCondLst>
                    <p:cond delay="indefinite"/>
                  </p:stCondLst>
                  <p:endCondLst>
                    <p:cond evt="onNext" delay="0">
                      <p:tgtEl>
                        <p:sldTgt/>
                      </p:tgtEl>
                    </p:cond>
                    <p:cond evt="onPrev" delay="0">
                      <p:tgtEl>
                        <p:sldTgt/>
                      </p:tgtEl>
                    </p:cond>
                    <p:cond evt="onStopAudio" delay="0">
                      <p:tgtEl>
                        <p:sldTgt/>
                      </p:tgtEl>
                    </p:cond>
                  </p:endCondLst>
                </p:cTn>
                <p:tgtEl>
                  <p:spTgt spid="14340"/>
                </p:tgtEl>
              </p:cMediaNode>
            </p:audio>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533400" y="838200"/>
            <a:ext cx="4876800" cy="1995488"/>
          </a:xfrm>
          <a:prstGeom prst="rect">
            <a:avLst/>
          </a:prstGeom>
          <a:noFill/>
          <a:ln w="9525">
            <a:noFill/>
            <a:miter lim="800000"/>
            <a:headEnd/>
            <a:tailEnd/>
          </a:ln>
          <a:effectLst/>
        </p:spPr>
        <p:txBody>
          <a:bodyPr>
            <a:spAutoFit/>
          </a:bodyPr>
          <a:lstStyle/>
          <a:p>
            <a:pPr>
              <a:spcBef>
                <a:spcPct val="50000"/>
              </a:spcBef>
            </a:pPr>
            <a:r>
              <a:rPr lang="en-US" sz="4400">
                <a:solidFill>
                  <a:srgbClr val="000099"/>
                </a:solidFill>
              </a:rPr>
              <a:t>You got it right!</a:t>
            </a:r>
          </a:p>
          <a:p>
            <a:pPr>
              <a:spcBef>
                <a:spcPct val="50000"/>
              </a:spcBef>
            </a:pPr>
            <a:r>
              <a:rPr lang="en-US" sz="4400">
                <a:solidFill>
                  <a:srgbClr val="000099"/>
                </a:solidFill>
              </a:rPr>
              <a:t> </a:t>
            </a:r>
            <a:r>
              <a:rPr lang="en-US" sz="5400">
                <a:solidFill>
                  <a:srgbClr val="000099"/>
                </a:solidFill>
              </a:rPr>
              <a:t>Good Job!</a:t>
            </a:r>
          </a:p>
        </p:txBody>
      </p:sp>
      <p:pic>
        <p:nvPicPr>
          <p:cNvPr id="15363" name="Picture 3">
            <a:hlinkClick r:id="" action="ppaction://media"/>
          </p:cNvPr>
          <p:cNvPicPr>
            <a:picLocks noRot="1" noChangeAspect="1" noChangeArrowheads="1"/>
          </p:cNvPicPr>
          <p:nvPr>
            <a:wavAudioFile r:embed="rId1" name="briliant.wav"/>
          </p:nvPr>
        </p:nvPicPr>
        <p:blipFill>
          <a:blip r:embed="rId4"/>
          <a:srcRect/>
          <a:stretch>
            <a:fillRect/>
          </a:stretch>
        </p:blipFill>
        <p:spPr bwMode="auto">
          <a:xfrm>
            <a:off x="8610600" y="152400"/>
            <a:ext cx="304800" cy="304800"/>
          </a:xfrm>
          <a:prstGeom prst="rect">
            <a:avLst/>
          </a:prstGeom>
          <a:noFill/>
        </p:spPr>
      </p:pic>
      <p:pic>
        <p:nvPicPr>
          <p:cNvPr id="15364" name="Picture 4">
            <a:hlinkClick r:id="" action="ppaction://media"/>
          </p:cNvPr>
          <p:cNvPicPr>
            <a:picLocks noRot="1" noChangeAspect="1" noChangeArrowheads="1"/>
          </p:cNvPicPr>
          <p:nvPr>
            <a:wavAudioFile r:embed="rId2" name="cheer.wav"/>
          </p:nvPr>
        </p:nvPicPr>
        <p:blipFill>
          <a:blip r:embed="rId4"/>
          <a:srcRect/>
          <a:stretch>
            <a:fillRect/>
          </a:stretch>
        </p:blipFill>
        <p:spPr bwMode="auto">
          <a:xfrm>
            <a:off x="152400" y="152400"/>
            <a:ext cx="304800" cy="304800"/>
          </a:xfrm>
          <a:prstGeom prst="rect">
            <a:avLst/>
          </a:prstGeom>
          <a:noFill/>
        </p:spPr>
      </p:pic>
      <p:pic>
        <p:nvPicPr>
          <p:cNvPr id="15365" name="Picture 5" descr="applausex"/>
          <p:cNvPicPr>
            <a:picLocks noChangeAspect="1" noChangeArrowheads="1"/>
          </p:cNvPicPr>
          <p:nvPr/>
        </p:nvPicPr>
        <p:blipFill>
          <a:blip r:embed="rId5"/>
          <a:srcRect/>
          <a:stretch>
            <a:fillRect/>
          </a:stretch>
        </p:blipFill>
        <p:spPr bwMode="auto">
          <a:xfrm>
            <a:off x="4419600" y="1752600"/>
            <a:ext cx="3848100" cy="4705350"/>
          </a:xfrm>
          <a:prstGeom prst="rect">
            <a:avLst/>
          </a:prstGeom>
          <a:noFill/>
        </p:spPr>
      </p:pic>
      <p:sp>
        <p:nvSpPr>
          <p:cNvPr id="15366" name="AutoShape 6">
            <a:hlinkClick r:id="rId6" action="ppaction://hlinksldjump" highlightClick="1"/>
          </p:cNvPr>
          <p:cNvSpPr>
            <a:spLocks noChangeArrowheads="1"/>
          </p:cNvSpPr>
          <p:nvPr/>
        </p:nvSpPr>
        <p:spPr bwMode="auto">
          <a:xfrm>
            <a:off x="1447800" y="5638800"/>
            <a:ext cx="838200" cy="814388"/>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800" fill="hold"/>
                                        <p:tgtEl>
                                          <p:spTgt spid="15363"/>
                                        </p:tgtEl>
                                      </p:cBhvr>
                                    </p:cmd>
                                  </p:childTnLst>
                                </p:cTn>
                              </p:par>
                            </p:childTnLst>
                          </p:cTn>
                        </p:par>
                        <p:par>
                          <p:cTn id="7" fill="hold">
                            <p:stCondLst>
                              <p:cond delay="1800"/>
                            </p:stCondLst>
                            <p:childTnLst>
                              <p:par>
                                <p:cTn id="8" presetID="1" presetClass="mediacall" presetSubtype="0" fill="hold" nodeType="afterEffect">
                                  <p:stCondLst>
                                    <p:cond delay="0"/>
                                  </p:stCondLst>
                                  <p:childTnLst>
                                    <p:cmd type="call" cmd="playFrom(0.0)">
                                      <p:cBhvr>
                                        <p:cTn id="9" dur="5374" fill="hold"/>
                                        <p:tgtEl>
                                          <p:spTgt spid="1536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0" fill="hold" display="0">
                  <p:stCondLst>
                    <p:cond delay="indefinite"/>
                  </p:stCondLst>
                  <p:endCondLst>
                    <p:cond evt="onNext" delay="0">
                      <p:tgtEl>
                        <p:sldTgt/>
                      </p:tgtEl>
                    </p:cond>
                    <p:cond evt="onPrev" delay="0">
                      <p:tgtEl>
                        <p:sldTgt/>
                      </p:tgtEl>
                    </p:cond>
                    <p:cond evt="onStopAudio" delay="0">
                      <p:tgtEl>
                        <p:sldTgt/>
                      </p:tgtEl>
                    </p:cond>
                  </p:endCondLst>
                </p:cTn>
                <p:tgtEl>
                  <p:spTgt spid="15363"/>
                </p:tgtEl>
              </p:cMediaNode>
            </p:audio>
            <p:audio>
              <p:cMediaNode>
                <p:cTn id="11" fill="hold" display="0">
                  <p:stCondLst>
                    <p:cond delay="indefinite"/>
                  </p:stCondLst>
                  <p:endCondLst>
                    <p:cond evt="onNext" delay="0">
                      <p:tgtEl>
                        <p:sldTgt/>
                      </p:tgtEl>
                    </p:cond>
                    <p:cond evt="onPrev" delay="0">
                      <p:tgtEl>
                        <p:sldTgt/>
                      </p:tgtEl>
                    </p:cond>
                    <p:cond evt="onStopAudio" delay="0">
                      <p:tgtEl>
                        <p:sldTgt/>
                      </p:tgtEl>
                    </p:cond>
                  </p:endCondLst>
                </p:cTn>
                <p:tgtEl>
                  <p:spTgt spid="15364"/>
                </p:tgtEl>
              </p:cMediaNode>
            </p:audi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533400" y="838200"/>
            <a:ext cx="4876800" cy="1995488"/>
          </a:xfrm>
          <a:prstGeom prst="rect">
            <a:avLst/>
          </a:prstGeom>
          <a:noFill/>
          <a:ln w="9525">
            <a:noFill/>
            <a:miter lim="800000"/>
            <a:headEnd/>
            <a:tailEnd/>
          </a:ln>
          <a:effectLst/>
        </p:spPr>
        <p:txBody>
          <a:bodyPr>
            <a:spAutoFit/>
          </a:bodyPr>
          <a:lstStyle/>
          <a:p>
            <a:pPr>
              <a:spcBef>
                <a:spcPct val="50000"/>
              </a:spcBef>
            </a:pPr>
            <a:r>
              <a:rPr lang="en-US" sz="4400">
                <a:solidFill>
                  <a:srgbClr val="000099"/>
                </a:solidFill>
              </a:rPr>
              <a:t>You got it right!</a:t>
            </a:r>
          </a:p>
          <a:p>
            <a:pPr>
              <a:spcBef>
                <a:spcPct val="50000"/>
              </a:spcBef>
            </a:pPr>
            <a:r>
              <a:rPr lang="en-US" sz="4400">
                <a:solidFill>
                  <a:srgbClr val="000099"/>
                </a:solidFill>
              </a:rPr>
              <a:t> </a:t>
            </a:r>
            <a:r>
              <a:rPr lang="en-US" sz="5400">
                <a:solidFill>
                  <a:srgbClr val="000099"/>
                </a:solidFill>
              </a:rPr>
              <a:t>Good Job!</a:t>
            </a:r>
          </a:p>
        </p:txBody>
      </p:sp>
      <p:pic>
        <p:nvPicPr>
          <p:cNvPr id="18435" name="Picture 3">
            <a:hlinkClick r:id="" action="ppaction://media"/>
          </p:cNvPr>
          <p:cNvPicPr>
            <a:picLocks noRot="1" noChangeAspect="1" noChangeArrowheads="1"/>
          </p:cNvPicPr>
          <p:nvPr>
            <a:wavAudioFile r:embed="rId1" name="briliant.wav"/>
          </p:nvPr>
        </p:nvPicPr>
        <p:blipFill>
          <a:blip r:embed="rId4"/>
          <a:srcRect/>
          <a:stretch>
            <a:fillRect/>
          </a:stretch>
        </p:blipFill>
        <p:spPr bwMode="auto">
          <a:xfrm>
            <a:off x="8610600" y="152400"/>
            <a:ext cx="304800" cy="304800"/>
          </a:xfrm>
          <a:prstGeom prst="rect">
            <a:avLst/>
          </a:prstGeom>
          <a:noFill/>
        </p:spPr>
      </p:pic>
      <p:pic>
        <p:nvPicPr>
          <p:cNvPr id="18436" name="Picture 4">
            <a:hlinkClick r:id="" action="ppaction://media"/>
          </p:cNvPr>
          <p:cNvPicPr>
            <a:picLocks noRot="1" noChangeAspect="1" noChangeArrowheads="1"/>
          </p:cNvPicPr>
          <p:nvPr>
            <a:wavAudioFile r:embed="rId2" name="cheer.wav"/>
          </p:nvPr>
        </p:nvPicPr>
        <p:blipFill>
          <a:blip r:embed="rId4"/>
          <a:srcRect/>
          <a:stretch>
            <a:fillRect/>
          </a:stretch>
        </p:blipFill>
        <p:spPr bwMode="auto">
          <a:xfrm>
            <a:off x="152400" y="152400"/>
            <a:ext cx="304800" cy="304800"/>
          </a:xfrm>
          <a:prstGeom prst="rect">
            <a:avLst/>
          </a:prstGeom>
          <a:noFill/>
        </p:spPr>
      </p:pic>
      <p:pic>
        <p:nvPicPr>
          <p:cNvPr id="18437" name="Picture 5" descr="applausex"/>
          <p:cNvPicPr>
            <a:picLocks noChangeAspect="1" noChangeArrowheads="1"/>
          </p:cNvPicPr>
          <p:nvPr/>
        </p:nvPicPr>
        <p:blipFill>
          <a:blip r:embed="rId5"/>
          <a:srcRect/>
          <a:stretch>
            <a:fillRect/>
          </a:stretch>
        </p:blipFill>
        <p:spPr bwMode="auto">
          <a:xfrm>
            <a:off x="4419600" y="1752600"/>
            <a:ext cx="3848100" cy="4705350"/>
          </a:xfrm>
          <a:prstGeom prst="rect">
            <a:avLst/>
          </a:prstGeom>
          <a:noFill/>
        </p:spPr>
      </p:pic>
      <p:sp>
        <p:nvSpPr>
          <p:cNvPr id="18438" name="AutoShape 6">
            <a:hlinkClick r:id="rId6" action="ppaction://hlinksldjump" highlightClick="1"/>
          </p:cNvPr>
          <p:cNvSpPr>
            <a:spLocks noChangeArrowheads="1"/>
          </p:cNvSpPr>
          <p:nvPr/>
        </p:nvSpPr>
        <p:spPr bwMode="auto">
          <a:xfrm>
            <a:off x="1447800" y="5638800"/>
            <a:ext cx="838200" cy="814388"/>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800" fill="hold"/>
                                        <p:tgtEl>
                                          <p:spTgt spid="18435"/>
                                        </p:tgtEl>
                                      </p:cBhvr>
                                    </p:cmd>
                                  </p:childTnLst>
                                </p:cTn>
                              </p:par>
                            </p:childTnLst>
                          </p:cTn>
                        </p:par>
                        <p:par>
                          <p:cTn id="7" fill="hold">
                            <p:stCondLst>
                              <p:cond delay="1800"/>
                            </p:stCondLst>
                            <p:childTnLst>
                              <p:par>
                                <p:cTn id="8" presetID="1" presetClass="mediacall" presetSubtype="0" fill="hold" nodeType="afterEffect">
                                  <p:stCondLst>
                                    <p:cond delay="0"/>
                                  </p:stCondLst>
                                  <p:childTnLst>
                                    <p:cmd type="call" cmd="playFrom(0.0)">
                                      <p:cBhvr>
                                        <p:cTn id="9" dur="5374" fill="hold"/>
                                        <p:tgtEl>
                                          <p:spTgt spid="1843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0" fill="hold" display="0">
                  <p:stCondLst>
                    <p:cond delay="indefinite"/>
                  </p:stCondLst>
                  <p:endCondLst>
                    <p:cond evt="onNext" delay="0">
                      <p:tgtEl>
                        <p:sldTgt/>
                      </p:tgtEl>
                    </p:cond>
                    <p:cond evt="onPrev" delay="0">
                      <p:tgtEl>
                        <p:sldTgt/>
                      </p:tgtEl>
                    </p:cond>
                    <p:cond evt="onStopAudio" delay="0">
                      <p:tgtEl>
                        <p:sldTgt/>
                      </p:tgtEl>
                    </p:cond>
                  </p:endCondLst>
                </p:cTn>
                <p:tgtEl>
                  <p:spTgt spid="18435"/>
                </p:tgtEl>
              </p:cMediaNode>
            </p:audio>
            <p:audio>
              <p:cMediaNode>
                <p:cTn id="11" fill="hold" display="0">
                  <p:stCondLst>
                    <p:cond delay="indefinite"/>
                  </p:stCondLst>
                  <p:endCondLst>
                    <p:cond evt="onNext" delay="0">
                      <p:tgtEl>
                        <p:sldTgt/>
                      </p:tgtEl>
                    </p:cond>
                    <p:cond evt="onPrev" delay="0">
                      <p:tgtEl>
                        <p:sldTgt/>
                      </p:tgtEl>
                    </p:cond>
                    <p:cond evt="onStopAudio" delay="0">
                      <p:tgtEl>
                        <p:sldTgt/>
                      </p:tgtEl>
                    </p:cond>
                  </p:endCondLst>
                </p:cTn>
                <p:tgtEl>
                  <p:spTgt spid="18436"/>
                </p:tgtEl>
              </p:cMediaNode>
            </p:audio>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533400" y="838200"/>
            <a:ext cx="4876800" cy="1995488"/>
          </a:xfrm>
          <a:prstGeom prst="rect">
            <a:avLst/>
          </a:prstGeom>
          <a:noFill/>
          <a:ln w="9525">
            <a:noFill/>
            <a:miter lim="800000"/>
            <a:headEnd/>
            <a:tailEnd/>
          </a:ln>
          <a:effectLst/>
        </p:spPr>
        <p:txBody>
          <a:bodyPr>
            <a:spAutoFit/>
          </a:bodyPr>
          <a:lstStyle/>
          <a:p>
            <a:pPr>
              <a:spcBef>
                <a:spcPct val="50000"/>
              </a:spcBef>
            </a:pPr>
            <a:r>
              <a:rPr lang="en-US" sz="4400">
                <a:solidFill>
                  <a:srgbClr val="000099"/>
                </a:solidFill>
              </a:rPr>
              <a:t>You got it right!</a:t>
            </a:r>
          </a:p>
          <a:p>
            <a:pPr>
              <a:spcBef>
                <a:spcPct val="50000"/>
              </a:spcBef>
            </a:pPr>
            <a:r>
              <a:rPr lang="en-US" sz="4400">
                <a:solidFill>
                  <a:srgbClr val="000099"/>
                </a:solidFill>
              </a:rPr>
              <a:t> </a:t>
            </a:r>
            <a:r>
              <a:rPr lang="en-US" sz="5400">
                <a:solidFill>
                  <a:srgbClr val="000099"/>
                </a:solidFill>
              </a:rPr>
              <a:t>Good Job!</a:t>
            </a:r>
          </a:p>
        </p:txBody>
      </p:sp>
      <p:pic>
        <p:nvPicPr>
          <p:cNvPr id="20483" name="Picture 3">
            <a:hlinkClick r:id="" action="ppaction://media"/>
          </p:cNvPr>
          <p:cNvPicPr>
            <a:picLocks noRot="1" noChangeAspect="1" noChangeArrowheads="1"/>
          </p:cNvPicPr>
          <p:nvPr>
            <a:wavAudioFile r:embed="rId1" name="briliant.wav"/>
          </p:nvPr>
        </p:nvPicPr>
        <p:blipFill>
          <a:blip r:embed="rId4"/>
          <a:srcRect/>
          <a:stretch>
            <a:fillRect/>
          </a:stretch>
        </p:blipFill>
        <p:spPr bwMode="auto">
          <a:xfrm>
            <a:off x="8610600" y="152400"/>
            <a:ext cx="304800" cy="304800"/>
          </a:xfrm>
          <a:prstGeom prst="rect">
            <a:avLst/>
          </a:prstGeom>
          <a:noFill/>
        </p:spPr>
      </p:pic>
      <p:pic>
        <p:nvPicPr>
          <p:cNvPr id="20484" name="Picture 4">
            <a:hlinkClick r:id="" action="ppaction://media"/>
          </p:cNvPr>
          <p:cNvPicPr>
            <a:picLocks noRot="1" noChangeAspect="1" noChangeArrowheads="1"/>
          </p:cNvPicPr>
          <p:nvPr>
            <a:wavAudioFile r:embed="rId2" name="cheer.wav"/>
          </p:nvPr>
        </p:nvPicPr>
        <p:blipFill>
          <a:blip r:embed="rId4"/>
          <a:srcRect/>
          <a:stretch>
            <a:fillRect/>
          </a:stretch>
        </p:blipFill>
        <p:spPr bwMode="auto">
          <a:xfrm>
            <a:off x="152400" y="152400"/>
            <a:ext cx="304800" cy="304800"/>
          </a:xfrm>
          <a:prstGeom prst="rect">
            <a:avLst/>
          </a:prstGeom>
          <a:noFill/>
        </p:spPr>
      </p:pic>
      <p:pic>
        <p:nvPicPr>
          <p:cNvPr id="20485" name="Picture 5" descr="applausex"/>
          <p:cNvPicPr>
            <a:picLocks noChangeAspect="1" noChangeArrowheads="1"/>
          </p:cNvPicPr>
          <p:nvPr/>
        </p:nvPicPr>
        <p:blipFill>
          <a:blip r:embed="rId5"/>
          <a:srcRect/>
          <a:stretch>
            <a:fillRect/>
          </a:stretch>
        </p:blipFill>
        <p:spPr bwMode="auto">
          <a:xfrm>
            <a:off x="4419600" y="1752600"/>
            <a:ext cx="3848100" cy="4705350"/>
          </a:xfrm>
          <a:prstGeom prst="rect">
            <a:avLst/>
          </a:prstGeom>
          <a:noFill/>
        </p:spPr>
      </p:pic>
      <p:sp>
        <p:nvSpPr>
          <p:cNvPr id="20486" name="AutoShape 6">
            <a:hlinkClick r:id="rId6" action="ppaction://hlinksldjump" highlightClick="1"/>
          </p:cNvPr>
          <p:cNvSpPr>
            <a:spLocks noChangeArrowheads="1"/>
          </p:cNvSpPr>
          <p:nvPr/>
        </p:nvSpPr>
        <p:spPr bwMode="auto">
          <a:xfrm>
            <a:off x="1447800" y="5638800"/>
            <a:ext cx="838200" cy="814388"/>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800" fill="hold"/>
                                        <p:tgtEl>
                                          <p:spTgt spid="20483"/>
                                        </p:tgtEl>
                                      </p:cBhvr>
                                    </p:cmd>
                                  </p:childTnLst>
                                </p:cTn>
                              </p:par>
                            </p:childTnLst>
                          </p:cTn>
                        </p:par>
                        <p:par>
                          <p:cTn id="7" fill="hold">
                            <p:stCondLst>
                              <p:cond delay="1800"/>
                            </p:stCondLst>
                            <p:childTnLst>
                              <p:par>
                                <p:cTn id="8" presetID="1" presetClass="mediacall" presetSubtype="0" fill="hold" nodeType="afterEffect">
                                  <p:stCondLst>
                                    <p:cond delay="0"/>
                                  </p:stCondLst>
                                  <p:childTnLst>
                                    <p:cmd type="call" cmd="playFrom(0.0)">
                                      <p:cBhvr>
                                        <p:cTn id="9" dur="5374" fill="hold"/>
                                        <p:tgtEl>
                                          <p:spTgt spid="2048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0" fill="hold" display="0">
                  <p:stCondLst>
                    <p:cond delay="indefinite"/>
                  </p:stCondLst>
                  <p:endCondLst>
                    <p:cond evt="onNext" delay="0">
                      <p:tgtEl>
                        <p:sldTgt/>
                      </p:tgtEl>
                    </p:cond>
                    <p:cond evt="onPrev" delay="0">
                      <p:tgtEl>
                        <p:sldTgt/>
                      </p:tgtEl>
                    </p:cond>
                    <p:cond evt="onStopAudio" delay="0">
                      <p:tgtEl>
                        <p:sldTgt/>
                      </p:tgtEl>
                    </p:cond>
                  </p:endCondLst>
                </p:cTn>
                <p:tgtEl>
                  <p:spTgt spid="20483"/>
                </p:tgtEl>
              </p:cMediaNode>
            </p:audio>
            <p:audio>
              <p:cMediaNode>
                <p:cTn id="11" fill="hold" display="0">
                  <p:stCondLst>
                    <p:cond delay="indefinite"/>
                  </p:stCondLst>
                  <p:endCondLst>
                    <p:cond evt="onNext" delay="0">
                      <p:tgtEl>
                        <p:sldTgt/>
                      </p:tgtEl>
                    </p:cond>
                    <p:cond evt="onPrev" delay="0">
                      <p:tgtEl>
                        <p:sldTgt/>
                      </p:tgtEl>
                    </p:cond>
                    <p:cond evt="onStopAudio" delay="0">
                      <p:tgtEl>
                        <p:sldTgt/>
                      </p:tgtEl>
                    </p:cond>
                  </p:endCondLst>
                </p:cTn>
                <p:tgtEl>
                  <p:spTgt spid="2048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447800" y="381000"/>
            <a:ext cx="6553200" cy="4737100"/>
          </a:xfrm>
          <a:prstGeom prst="rect">
            <a:avLst/>
          </a:prstGeom>
          <a:noFill/>
          <a:ln w="9525">
            <a:noFill/>
            <a:miter lim="800000"/>
            <a:headEnd/>
            <a:tailEnd/>
          </a:ln>
          <a:effectLst/>
        </p:spPr>
        <p:txBody>
          <a:bodyPr>
            <a:spAutoFit/>
          </a:bodyPr>
          <a:lstStyle/>
          <a:p>
            <a:pPr algn="ctr">
              <a:spcBef>
                <a:spcPct val="50000"/>
              </a:spcBef>
            </a:pPr>
            <a:r>
              <a:rPr lang="en-US">
                <a:solidFill>
                  <a:srgbClr val="000099"/>
                </a:solidFill>
              </a:rPr>
              <a:t>This program will help you practice the meanings for some of the words in our library language.  Read the questions carefully before answering.  Click on your answer and see if you can get them all right!  </a:t>
            </a:r>
          </a:p>
          <a:p>
            <a:pPr algn="ctr">
              <a:spcBef>
                <a:spcPct val="50000"/>
              </a:spcBef>
            </a:pPr>
            <a:r>
              <a:rPr lang="en-US" sz="5400">
                <a:solidFill>
                  <a:srgbClr val="CC0000"/>
                </a:solidFill>
              </a:rPr>
              <a:t>Good Luck! </a:t>
            </a:r>
          </a:p>
        </p:txBody>
      </p:sp>
      <p:pic>
        <p:nvPicPr>
          <p:cNvPr id="7171" name="Picture 3" descr="magicbus"/>
          <p:cNvPicPr>
            <a:picLocks noChangeAspect="1" noChangeArrowheads="1" noCrop="1"/>
          </p:cNvPicPr>
          <p:nvPr/>
        </p:nvPicPr>
        <p:blipFill>
          <a:blip r:embed="rId2"/>
          <a:srcRect/>
          <a:stretch>
            <a:fillRect/>
          </a:stretch>
        </p:blipFill>
        <p:spPr bwMode="auto">
          <a:xfrm>
            <a:off x="990600" y="5486400"/>
            <a:ext cx="6781800" cy="782638"/>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533400" y="838200"/>
            <a:ext cx="4876800" cy="1995488"/>
          </a:xfrm>
          <a:prstGeom prst="rect">
            <a:avLst/>
          </a:prstGeom>
          <a:noFill/>
          <a:ln w="9525">
            <a:noFill/>
            <a:miter lim="800000"/>
            <a:headEnd/>
            <a:tailEnd/>
          </a:ln>
          <a:effectLst/>
        </p:spPr>
        <p:txBody>
          <a:bodyPr>
            <a:spAutoFit/>
          </a:bodyPr>
          <a:lstStyle/>
          <a:p>
            <a:pPr>
              <a:spcBef>
                <a:spcPct val="50000"/>
              </a:spcBef>
            </a:pPr>
            <a:r>
              <a:rPr lang="en-US" sz="4400">
                <a:solidFill>
                  <a:srgbClr val="000099"/>
                </a:solidFill>
              </a:rPr>
              <a:t>You got it right!</a:t>
            </a:r>
          </a:p>
          <a:p>
            <a:pPr>
              <a:spcBef>
                <a:spcPct val="50000"/>
              </a:spcBef>
            </a:pPr>
            <a:r>
              <a:rPr lang="en-US" sz="4400">
                <a:solidFill>
                  <a:srgbClr val="000099"/>
                </a:solidFill>
              </a:rPr>
              <a:t> </a:t>
            </a:r>
            <a:r>
              <a:rPr lang="en-US" sz="5400">
                <a:solidFill>
                  <a:srgbClr val="000099"/>
                </a:solidFill>
              </a:rPr>
              <a:t>Good Job!</a:t>
            </a:r>
          </a:p>
        </p:txBody>
      </p:sp>
      <p:pic>
        <p:nvPicPr>
          <p:cNvPr id="22531" name="Picture 3">
            <a:hlinkClick r:id="" action="ppaction://media"/>
          </p:cNvPr>
          <p:cNvPicPr>
            <a:picLocks noRot="1" noChangeAspect="1" noChangeArrowheads="1"/>
          </p:cNvPicPr>
          <p:nvPr>
            <a:wavAudioFile r:embed="rId1" name="briliant.wav"/>
          </p:nvPr>
        </p:nvPicPr>
        <p:blipFill>
          <a:blip r:embed="rId4"/>
          <a:srcRect/>
          <a:stretch>
            <a:fillRect/>
          </a:stretch>
        </p:blipFill>
        <p:spPr bwMode="auto">
          <a:xfrm>
            <a:off x="8610600" y="152400"/>
            <a:ext cx="304800" cy="304800"/>
          </a:xfrm>
          <a:prstGeom prst="rect">
            <a:avLst/>
          </a:prstGeom>
          <a:noFill/>
        </p:spPr>
      </p:pic>
      <p:pic>
        <p:nvPicPr>
          <p:cNvPr id="22532" name="Picture 4">
            <a:hlinkClick r:id="" action="ppaction://media"/>
          </p:cNvPr>
          <p:cNvPicPr>
            <a:picLocks noRot="1" noChangeAspect="1" noChangeArrowheads="1"/>
          </p:cNvPicPr>
          <p:nvPr>
            <a:wavAudioFile r:embed="rId2" name="cheer.wav"/>
          </p:nvPr>
        </p:nvPicPr>
        <p:blipFill>
          <a:blip r:embed="rId4"/>
          <a:srcRect/>
          <a:stretch>
            <a:fillRect/>
          </a:stretch>
        </p:blipFill>
        <p:spPr bwMode="auto">
          <a:xfrm>
            <a:off x="152400" y="152400"/>
            <a:ext cx="304800" cy="304800"/>
          </a:xfrm>
          <a:prstGeom prst="rect">
            <a:avLst/>
          </a:prstGeom>
          <a:noFill/>
        </p:spPr>
      </p:pic>
      <p:pic>
        <p:nvPicPr>
          <p:cNvPr id="22533" name="Picture 5" descr="applausex"/>
          <p:cNvPicPr>
            <a:picLocks noChangeAspect="1" noChangeArrowheads="1"/>
          </p:cNvPicPr>
          <p:nvPr/>
        </p:nvPicPr>
        <p:blipFill>
          <a:blip r:embed="rId5"/>
          <a:srcRect/>
          <a:stretch>
            <a:fillRect/>
          </a:stretch>
        </p:blipFill>
        <p:spPr bwMode="auto">
          <a:xfrm>
            <a:off x="4419600" y="1752600"/>
            <a:ext cx="3848100" cy="4705350"/>
          </a:xfrm>
          <a:prstGeom prst="rect">
            <a:avLst/>
          </a:prstGeom>
          <a:noFill/>
        </p:spPr>
      </p:pic>
      <p:sp>
        <p:nvSpPr>
          <p:cNvPr id="22534" name="AutoShape 6">
            <a:hlinkClick r:id="rId6" action="ppaction://hlinksldjump" highlightClick="1"/>
          </p:cNvPr>
          <p:cNvSpPr>
            <a:spLocks noChangeArrowheads="1"/>
          </p:cNvSpPr>
          <p:nvPr/>
        </p:nvSpPr>
        <p:spPr bwMode="auto">
          <a:xfrm>
            <a:off x="1447800" y="5638800"/>
            <a:ext cx="838200" cy="814388"/>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800" fill="hold"/>
                                        <p:tgtEl>
                                          <p:spTgt spid="22531"/>
                                        </p:tgtEl>
                                      </p:cBhvr>
                                    </p:cmd>
                                  </p:childTnLst>
                                </p:cTn>
                              </p:par>
                            </p:childTnLst>
                          </p:cTn>
                        </p:par>
                        <p:par>
                          <p:cTn id="7" fill="hold">
                            <p:stCondLst>
                              <p:cond delay="1800"/>
                            </p:stCondLst>
                            <p:childTnLst>
                              <p:par>
                                <p:cTn id="8" presetID="1" presetClass="mediacall" presetSubtype="0" fill="hold" nodeType="afterEffect">
                                  <p:stCondLst>
                                    <p:cond delay="0"/>
                                  </p:stCondLst>
                                  <p:childTnLst>
                                    <p:cmd type="call" cmd="playFrom(0.0)">
                                      <p:cBhvr>
                                        <p:cTn id="9" dur="5374" fill="hold"/>
                                        <p:tgtEl>
                                          <p:spTgt spid="2253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0" fill="hold" display="0">
                  <p:stCondLst>
                    <p:cond delay="indefinite"/>
                  </p:stCondLst>
                  <p:endCondLst>
                    <p:cond evt="onNext" delay="0">
                      <p:tgtEl>
                        <p:sldTgt/>
                      </p:tgtEl>
                    </p:cond>
                    <p:cond evt="onPrev" delay="0">
                      <p:tgtEl>
                        <p:sldTgt/>
                      </p:tgtEl>
                    </p:cond>
                    <p:cond evt="onStopAudio" delay="0">
                      <p:tgtEl>
                        <p:sldTgt/>
                      </p:tgtEl>
                    </p:cond>
                  </p:endCondLst>
                </p:cTn>
                <p:tgtEl>
                  <p:spTgt spid="22531"/>
                </p:tgtEl>
              </p:cMediaNode>
            </p:audio>
            <p:audio>
              <p:cMediaNode>
                <p:cTn id="11" fill="hold" display="0">
                  <p:stCondLst>
                    <p:cond delay="indefinite"/>
                  </p:stCondLst>
                  <p:endCondLst>
                    <p:cond evt="onNext" delay="0">
                      <p:tgtEl>
                        <p:sldTgt/>
                      </p:tgtEl>
                    </p:cond>
                    <p:cond evt="onPrev" delay="0">
                      <p:tgtEl>
                        <p:sldTgt/>
                      </p:tgtEl>
                    </p:cond>
                    <p:cond evt="onStopAudio" delay="0">
                      <p:tgtEl>
                        <p:sldTgt/>
                      </p:tgtEl>
                    </p:cond>
                  </p:endCondLst>
                </p:cTn>
                <p:tgtEl>
                  <p:spTgt spid="22532"/>
                </p:tgtEl>
              </p:cMediaNode>
            </p:audi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533400" y="838200"/>
            <a:ext cx="4876800" cy="1995488"/>
          </a:xfrm>
          <a:prstGeom prst="rect">
            <a:avLst/>
          </a:prstGeom>
          <a:noFill/>
          <a:ln w="9525">
            <a:noFill/>
            <a:miter lim="800000"/>
            <a:headEnd/>
            <a:tailEnd/>
          </a:ln>
          <a:effectLst/>
        </p:spPr>
        <p:txBody>
          <a:bodyPr>
            <a:spAutoFit/>
          </a:bodyPr>
          <a:lstStyle/>
          <a:p>
            <a:pPr>
              <a:spcBef>
                <a:spcPct val="50000"/>
              </a:spcBef>
            </a:pPr>
            <a:r>
              <a:rPr lang="en-US" sz="4400">
                <a:solidFill>
                  <a:srgbClr val="000099"/>
                </a:solidFill>
              </a:rPr>
              <a:t>You got it right!</a:t>
            </a:r>
          </a:p>
          <a:p>
            <a:pPr>
              <a:spcBef>
                <a:spcPct val="50000"/>
              </a:spcBef>
            </a:pPr>
            <a:r>
              <a:rPr lang="en-US" sz="4400">
                <a:solidFill>
                  <a:srgbClr val="000099"/>
                </a:solidFill>
              </a:rPr>
              <a:t> </a:t>
            </a:r>
            <a:r>
              <a:rPr lang="en-US" sz="5400">
                <a:solidFill>
                  <a:srgbClr val="000099"/>
                </a:solidFill>
              </a:rPr>
              <a:t>Good Job!</a:t>
            </a:r>
          </a:p>
        </p:txBody>
      </p:sp>
      <p:pic>
        <p:nvPicPr>
          <p:cNvPr id="25603" name="Picture 3">
            <a:hlinkClick r:id="" action="ppaction://media"/>
          </p:cNvPr>
          <p:cNvPicPr>
            <a:picLocks noRot="1" noChangeAspect="1" noChangeArrowheads="1"/>
          </p:cNvPicPr>
          <p:nvPr>
            <a:wavAudioFile r:embed="rId1" name="briliant.wav"/>
          </p:nvPr>
        </p:nvPicPr>
        <p:blipFill>
          <a:blip r:embed="rId4"/>
          <a:srcRect/>
          <a:stretch>
            <a:fillRect/>
          </a:stretch>
        </p:blipFill>
        <p:spPr bwMode="auto">
          <a:xfrm>
            <a:off x="8610600" y="152400"/>
            <a:ext cx="304800" cy="304800"/>
          </a:xfrm>
          <a:prstGeom prst="rect">
            <a:avLst/>
          </a:prstGeom>
          <a:noFill/>
        </p:spPr>
      </p:pic>
      <p:pic>
        <p:nvPicPr>
          <p:cNvPr id="25604" name="Picture 4">
            <a:hlinkClick r:id="" action="ppaction://media"/>
          </p:cNvPr>
          <p:cNvPicPr>
            <a:picLocks noRot="1" noChangeAspect="1" noChangeArrowheads="1"/>
          </p:cNvPicPr>
          <p:nvPr>
            <a:wavAudioFile r:embed="rId2" name="cheer.wav"/>
          </p:nvPr>
        </p:nvPicPr>
        <p:blipFill>
          <a:blip r:embed="rId4"/>
          <a:srcRect/>
          <a:stretch>
            <a:fillRect/>
          </a:stretch>
        </p:blipFill>
        <p:spPr bwMode="auto">
          <a:xfrm>
            <a:off x="152400" y="152400"/>
            <a:ext cx="304800" cy="304800"/>
          </a:xfrm>
          <a:prstGeom prst="rect">
            <a:avLst/>
          </a:prstGeom>
          <a:noFill/>
        </p:spPr>
      </p:pic>
      <p:pic>
        <p:nvPicPr>
          <p:cNvPr id="25605" name="Picture 5" descr="applausex"/>
          <p:cNvPicPr>
            <a:picLocks noChangeAspect="1" noChangeArrowheads="1"/>
          </p:cNvPicPr>
          <p:nvPr/>
        </p:nvPicPr>
        <p:blipFill>
          <a:blip r:embed="rId5"/>
          <a:srcRect/>
          <a:stretch>
            <a:fillRect/>
          </a:stretch>
        </p:blipFill>
        <p:spPr bwMode="auto">
          <a:xfrm>
            <a:off x="4419600" y="1752600"/>
            <a:ext cx="3848100" cy="4705350"/>
          </a:xfrm>
          <a:prstGeom prst="rect">
            <a:avLst/>
          </a:prstGeom>
          <a:noFill/>
        </p:spPr>
      </p:pic>
      <p:sp>
        <p:nvSpPr>
          <p:cNvPr id="25606" name="AutoShape 6">
            <a:hlinkClick r:id="" action="ppaction://hlinkshowjump?jump=nextslide" highlightClick="1"/>
          </p:cNvPr>
          <p:cNvSpPr>
            <a:spLocks noChangeArrowheads="1"/>
          </p:cNvSpPr>
          <p:nvPr/>
        </p:nvSpPr>
        <p:spPr bwMode="auto">
          <a:xfrm>
            <a:off x="1447800" y="5638800"/>
            <a:ext cx="838200" cy="814388"/>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800" fill="hold"/>
                                        <p:tgtEl>
                                          <p:spTgt spid="25603"/>
                                        </p:tgtEl>
                                      </p:cBhvr>
                                    </p:cmd>
                                  </p:childTnLst>
                                </p:cTn>
                              </p:par>
                            </p:childTnLst>
                          </p:cTn>
                        </p:par>
                        <p:par>
                          <p:cTn id="7" fill="hold">
                            <p:stCondLst>
                              <p:cond delay="1800"/>
                            </p:stCondLst>
                            <p:childTnLst>
                              <p:par>
                                <p:cTn id="8" presetID="1" presetClass="mediacall" presetSubtype="0" fill="hold" nodeType="afterEffect">
                                  <p:stCondLst>
                                    <p:cond delay="0"/>
                                  </p:stCondLst>
                                  <p:childTnLst>
                                    <p:cmd type="call" cmd="playFrom(0.0)">
                                      <p:cBhvr>
                                        <p:cTn id="9" dur="5374" fill="hold"/>
                                        <p:tgtEl>
                                          <p:spTgt spid="2560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0" fill="hold" display="0">
                  <p:stCondLst>
                    <p:cond delay="indefinite"/>
                  </p:stCondLst>
                  <p:endCondLst>
                    <p:cond evt="onNext" delay="0">
                      <p:tgtEl>
                        <p:sldTgt/>
                      </p:tgtEl>
                    </p:cond>
                    <p:cond evt="onPrev" delay="0">
                      <p:tgtEl>
                        <p:sldTgt/>
                      </p:tgtEl>
                    </p:cond>
                    <p:cond evt="onStopAudio" delay="0">
                      <p:tgtEl>
                        <p:sldTgt/>
                      </p:tgtEl>
                    </p:cond>
                  </p:endCondLst>
                </p:cTn>
                <p:tgtEl>
                  <p:spTgt spid="25603"/>
                </p:tgtEl>
              </p:cMediaNode>
            </p:audio>
            <p:audio>
              <p:cMediaNode>
                <p:cTn id="11" fill="hold" display="0">
                  <p:stCondLst>
                    <p:cond delay="indefinite"/>
                  </p:stCondLst>
                  <p:endCondLst>
                    <p:cond evt="onNext" delay="0">
                      <p:tgtEl>
                        <p:sldTgt/>
                      </p:tgtEl>
                    </p:cond>
                    <p:cond evt="onPrev" delay="0">
                      <p:tgtEl>
                        <p:sldTgt/>
                      </p:tgtEl>
                    </p:cond>
                    <p:cond evt="onStopAudio" delay="0">
                      <p:tgtEl>
                        <p:sldTgt/>
                      </p:tgtEl>
                    </p:cond>
                  </p:endCondLst>
                </p:cTn>
                <p:tgtEl>
                  <p:spTgt spid="25604"/>
                </p:tgtEl>
              </p:cMediaNode>
            </p:audio>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381000" y="533400"/>
            <a:ext cx="7696200" cy="3154363"/>
          </a:xfrm>
          <a:prstGeom prst="rect">
            <a:avLst/>
          </a:prstGeom>
          <a:noFill/>
          <a:ln w="9525">
            <a:noFill/>
            <a:miter lim="800000"/>
            <a:headEnd/>
            <a:tailEnd/>
          </a:ln>
          <a:effectLst/>
        </p:spPr>
        <p:txBody>
          <a:bodyPr>
            <a:spAutoFit/>
          </a:bodyPr>
          <a:lstStyle/>
          <a:p>
            <a:pPr algn="ctr">
              <a:spcBef>
                <a:spcPct val="50000"/>
              </a:spcBef>
            </a:pPr>
            <a:r>
              <a:rPr lang="en-US" sz="4000">
                <a:solidFill>
                  <a:srgbClr val="000099"/>
                </a:solidFill>
              </a:rPr>
              <a:t>You did it!  You know all of the book words and their meanings!</a:t>
            </a:r>
          </a:p>
          <a:p>
            <a:pPr algn="ctr">
              <a:spcBef>
                <a:spcPct val="50000"/>
              </a:spcBef>
            </a:pPr>
            <a:r>
              <a:rPr lang="en-US" sz="5400">
                <a:solidFill>
                  <a:srgbClr val="000099"/>
                </a:solidFill>
              </a:rPr>
              <a:t>Good Work!</a:t>
            </a:r>
            <a:r>
              <a:rPr lang="en-US" sz="4800">
                <a:solidFill>
                  <a:srgbClr val="000099"/>
                </a:solidFill>
              </a:rPr>
              <a:t>  </a:t>
            </a:r>
          </a:p>
        </p:txBody>
      </p:sp>
      <p:pic>
        <p:nvPicPr>
          <p:cNvPr id="33795" name="Picture 3" descr="a"/>
          <p:cNvPicPr>
            <a:picLocks noChangeAspect="1" noChangeArrowheads="1"/>
          </p:cNvPicPr>
          <p:nvPr/>
        </p:nvPicPr>
        <p:blipFill>
          <a:blip r:embed="rId3"/>
          <a:srcRect/>
          <a:stretch>
            <a:fillRect/>
          </a:stretch>
        </p:blipFill>
        <p:spPr bwMode="auto">
          <a:xfrm>
            <a:off x="6553200" y="2667000"/>
            <a:ext cx="2130425" cy="2476500"/>
          </a:xfrm>
          <a:prstGeom prst="rect">
            <a:avLst/>
          </a:prstGeom>
          <a:noFill/>
        </p:spPr>
      </p:pic>
      <p:pic>
        <p:nvPicPr>
          <p:cNvPr id="33796" name="Picture 4" descr="a"/>
          <p:cNvPicPr>
            <a:picLocks noChangeAspect="1" noChangeArrowheads="1"/>
          </p:cNvPicPr>
          <p:nvPr/>
        </p:nvPicPr>
        <p:blipFill>
          <a:blip r:embed="rId3"/>
          <a:srcRect/>
          <a:stretch>
            <a:fillRect/>
          </a:stretch>
        </p:blipFill>
        <p:spPr bwMode="auto">
          <a:xfrm>
            <a:off x="304800" y="2514600"/>
            <a:ext cx="2130425" cy="2476500"/>
          </a:xfrm>
          <a:prstGeom prst="rect">
            <a:avLst/>
          </a:prstGeom>
          <a:noFill/>
        </p:spPr>
      </p:pic>
      <p:pic>
        <p:nvPicPr>
          <p:cNvPr id="33797" name="Picture 5" descr="a"/>
          <p:cNvPicPr>
            <a:picLocks noChangeAspect="1" noChangeArrowheads="1"/>
          </p:cNvPicPr>
          <p:nvPr/>
        </p:nvPicPr>
        <p:blipFill>
          <a:blip r:embed="rId3"/>
          <a:srcRect/>
          <a:stretch>
            <a:fillRect/>
          </a:stretch>
        </p:blipFill>
        <p:spPr bwMode="auto">
          <a:xfrm>
            <a:off x="3429000" y="3924300"/>
            <a:ext cx="2130425" cy="2476500"/>
          </a:xfrm>
          <a:prstGeom prst="rect">
            <a:avLst/>
          </a:prstGeom>
          <a:noFill/>
        </p:spPr>
      </p:pic>
      <p:sp>
        <p:nvSpPr>
          <p:cNvPr id="33798" name="AutoShape 6">
            <a:hlinkClick r:id="" action="ppaction://hlinkshowjump?jump=firstslide" highlightClick="1"/>
          </p:cNvPr>
          <p:cNvSpPr>
            <a:spLocks noChangeArrowheads="1"/>
          </p:cNvSpPr>
          <p:nvPr/>
        </p:nvSpPr>
        <p:spPr bwMode="auto">
          <a:xfrm>
            <a:off x="838200" y="5562600"/>
            <a:ext cx="762000" cy="738188"/>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pic>
        <p:nvPicPr>
          <p:cNvPr id="33800" name="Picture 8">
            <a:hlinkClick r:id="" action="ppaction://media"/>
          </p:cNvPr>
          <p:cNvPicPr>
            <a:picLocks noRot="1" noChangeAspect="1" noChangeArrowheads="1"/>
          </p:cNvPicPr>
          <p:nvPr>
            <a:wavAudioFile r:embed="rId1" name="ifeelgood.wav"/>
          </p:nvPr>
        </p:nvPicPr>
        <p:blipFill>
          <a:blip r:embed="rId4"/>
          <a:srcRect/>
          <a:stretch>
            <a:fillRect/>
          </a:stretch>
        </p:blipFill>
        <p:spPr bwMode="auto">
          <a:xfrm>
            <a:off x="228600" y="152400"/>
            <a:ext cx="304800" cy="304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7879" fill="hold"/>
                                        <p:tgtEl>
                                          <p:spTgt spid="3380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3800"/>
                </p:tgtEl>
              </p:cMediaNode>
            </p:audio>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dogshocked"/>
          <p:cNvPicPr>
            <a:picLocks noChangeAspect="1" noChangeArrowheads="1"/>
          </p:cNvPicPr>
          <p:nvPr/>
        </p:nvPicPr>
        <p:blipFill>
          <a:blip r:embed="rId3"/>
          <a:srcRect/>
          <a:stretch>
            <a:fillRect/>
          </a:stretch>
        </p:blipFill>
        <p:spPr bwMode="auto">
          <a:xfrm>
            <a:off x="4724400" y="1143000"/>
            <a:ext cx="4027488" cy="5186363"/>
          </a:xfrm>
          <a:prstGeom prst="rect">
            <a:avLst/>
          </a:prstGeom>
          <a:noFill/>
        </p:spPr>
      </p:pic>
      <p:sp>
        <p:nvSpPr>
          <p:cNvPr id="6147" name="Text Box 3"/>
          <p:cNvSpPr txBox="1">
            <a:spLocks noChangeArrowheads="1"/>
          </p:cNvSpPr>
          <p:nvPr/>
        </p:nvSpPr>
        <p:spPr bwMode="auto">
          <a:xfrm>
            <a:off x="685800" y="1371600"/>
            <a:ext cx="5029200" cy="2970213"/>
          </a:xfrm>
          <a:prstGeom prst="rect">
            <a:avLst/>
          </a:prstGeom>
          <a:noFill/>
          <a:ln w="9525">
            <a:noFill/>
            <a:miter lim="800000"/>
            <a:headEnd/>
            <a:tailEnd/>
          </a:ln>
          <a:effectLst/>
        </p:spPr>
        <p:txBody>
          <a:bodyPr>
            <a:spAutoFit/>
          </a:bodyPr>
          <a:lstStyle/>
          <a:p>
            <a:pPr>
              <a:spcBef>
                <a:spcPct val="50000"/>
              </a:spcBef>
            </a:pPr>
            <a:r>
              <a:rPr lang="en-US" sz="5400">
                <a:solidFill>
                  <a:srgbClr val="000099"/>
                </a:solidFill>
              </a:rPr>
              <a:t>Too bad, try again!</a:t>
            </a:r>
          </a:p>
          <a:p>
            <a:pPr>
              <a:spcBef>
                <a:spcPct val="50000"/>
              </a:spcBef>
            </a:pPr>
            <a:r>
              <a:rPr lang="en-US" sz="5400">
                <a:solidFill>
                  <a:srgbClr val="000099"/>
                </a:solidFill>
              </a:rPr>
              <a:t>You can do it!</a:t>
            </a:r>
          </a:p>
        </p:txBody>
      </p:sp>
      <p:sp>
        <p:nvSpPr>
          <p:cNvPr id="6151" name="AutoShape 7">
            <a:hlinkClick r:id="" action="ppaction://hlinkshowjump?jump=lastslideviewed" highlightClick="1"/>
          </p:cNvPr>
          <p:cNvSpPr>
            <a:spLocks noChangeArrowheads="1"/>
          </p:cNvSpPr>
          <p:nvPr/>
        </p:nvSpPr>
        <p:spPr bwMode="auto">
          <a:xfrm>
            <a:off x="990600" y="5486400"/>
            <a:ext cx="762000" cy="814388"/>
          </a:xfrm>
          <a:prstGeom prst="actionButtonBackPrevious">
            <a:avLst/>
          </a:prstGeom>
          <a:solidFill>
            <a:schemeClr val="accent1"/>
          </a:solidFill>
          <a:ln w="9525">
            <a:solidFill>
              <a:schemeClr val="tx1"/>
            </a:solidFill>
            <a:miter lim="800000"/>
            <a:headEnd/>
            <a:tailEnd/>
          </a:ln>
          <a:effectLst/>
        </p:spPr>
        <p:txBody>
          <a:bodyPr wrap="none" anchor="ctr"/>
          <a:lstStyle/>
          <a:p>
            <a:endParaRPr lang="en-US"/>
          </a:p>
        </p:txBody>
      </p:sp>
      <p:pic>
        <p:nvPicPr>
          <p:cNvPr id="6152" name="Picture 8">
            <a:hlinkClick r:id="" action="ppaction://media"/>
          </p:cNvPr>
          <p:cNvPicPr>
            <a:picLocks noRot="1" noChangeAspect="1" noChangeArrowheads="1"/>
          </p:cNvPicPr>
          <p:nvPr>
            <a:wavAudioFile r:embed="rId1" name="missedit.wav"/>
          </p:nvPr>
        </p:nvPicPr>
        <p:blipFill>
          <a:blip r:embed="rId4"/>
          <a:srcRect/>
          <a:stretch>
            <a:fillRect/>
          </a:stretch>
        </p:blipFill>
        <p:spPr bwMode="auto">
          <a:xfrm>
            <a:off x="228600" y="152400"/>
            <a:ext cx="304800" cy="304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766" fill="hold"/>
                                        <p:tgtEl>
                                          <p:spTgt spid="615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152"/>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533400" y="685800"/>
            <a:ext cx="6553200" cy="3262313"/>
          </a:xfrm>
          <a:prstGeom prst="rect">
            <a:avLst/>
          </a:prstGeom>
          <a:noFill/>
          <a:ln w="9525">
            <a:noFill/>
            <a:miter lim="800000"/>
            <a:headEnd/>
            <a:tailEnd/>
          </a:ln>
          <a:effectLst/>
        </p:spPr>
        <p:txBody>
          <a:bodyPr>
            <a:spAutoFit/>
          </a:bodyPr>
          <a:lstStyle/>
          <a:p>
            <a:pPr marL="457200" indent="-457200">
              <a:spcBef>
                <a:spcPct val="50000"/>
              </a:spcBef>
              <a:buFontTx/>
              <a:buAutoNum type="arabicPeriod"/>
            </a:pPr>
            <a:r>
              <a:rPr lang="en-US">
                <a:solidFill>
                  <a:srgbClr val="000099"/>
                </a:solidFill>
              </a:rPr>
              <a:t>What kind of books give real facts and information?</a:t>
            </a:r>
          </a:p>
          <a:p>
            <a:pPr marL="457200" indent="-457200">
              <a:spcBef>
                <a:spcPct val="50000"/>
              </a:spcBef>
            </a:pPr>
            <a:r>
              <a:rPr lang="en-US">
                <a:solidFill>
                  <a:srgbClr val="000099"/>
                </a:solidFill>
              </a:rPr>
              <a:t>        </a:t>
            </a:r>
            <a:r>
              <a:rPr lang="en-US">
                <a:solidFill>
                  <a:srgbClr val="000099"/>
                </a:solidFill>
                <a:hlinkClick r:id="rId2" action="ppaction://hlinksldjump"/>
              </a:rPr>
              <a:t>nonfiction</a:t>
            </a:r>
            <a:endParaRPr lang="en-US">
              <a:solidFill>
                <a:srgbClr val="000099"/>
              </a:solidFill>
            </a:endParaRPr>
          </a:p>
          <a:p>
            <a:pPr marL="457200" indent="-457200">
              <a:spcBef>
                <a:spcPct val="50000"/>
              </a:spcBef>
            </a:pPr>
            <a:r>
              <a:rPr lang="en-US">
                <a:solidFill>
                  <a:srgbClr val="000099"/>
                </a:solidFill>
              </a:rPr>
              <a:t>        </a:t>
            </a:r>
            <a:r>
              <a:rPr lang="en-US">
                <a:solidFill>
                  <a:srgbClr val="000099"/>
                </a:solidFill>
                <a:hlinkClick r:id="" action="ppaction://hlinkshowjump?jump=lastslide"/>
              </a:rPr>
              <a:t>fiction</a:t>
            </a:r>
            <a:endParaRPr lang="en-US">
              <a:solidFill>
                <a:srgbClr val="000099"/>
              </a:solidFill>
            </a:endParaRPr>
          </a:p>
          <a:p>
            <a:pPr marL="457200" indent="-457200">
              <a:spcBef>
                <a:spcPct val="50000"/>
              </a:spcBef>
            </a:pPr>
            <a:r>
              <a:rPr lang="en-US">
                <a:solidFill>
                  <a:srgbClr val="000099"/>
                </a:solidFill>
              </a:rPr>
              <a:t>        </a:t>
            </a:r>
            <a:r>
              <a:rPr lang="en-US">
                <a:solidFill>
                  <a:srgbClr val="000099"/>
                </a:solidFill>
                <a:hlinkClick r:id="" action="ppaction://hlinkshowjump?jump=lastslide"/>
              </a:rPr>
              <a:t>fairy tales</a:t>
            </a:r>
            <a:endParaRPr lang="en-US">
              <a:solidFill>
                <a:srgbClr val="000099"/>
              </a:solidFill>
            </a:endParaRPr>
          </a:p>
        </p:txBody>
      </p:sp>
      <p:pic>
        <p:nvPicPr>
          <p:cNvPr id="3075" name="Picture 3" descr="bar-school"/>
          <p:cNvPicPr>
            <a:picLocks noChangeAspect="1" noChangeArrowheads="1"/>
          </p:cNvPicPr>
          <p:nvPr/>
        </p:nvPicPr>
        <p:blipFill>
          <a:blip r:embed="rId3"/>
          <a:srcRect/>
          <a:stretch>
            <a:fillRect/>
          </a:stretch>
        </p:blipFill>
        <p:spPr bwMode="auto">
          <a:xfrm>
            <a:off x="1295400" y="4191000"/>
            <a:ext cx="6934200" cy="2322513"/>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533400" y="533400"/>
            <a:ext cx="7620000" cy="3506788"/>
          </a:xfrm>
          <a:prstGeom prst="rect">
            <a:avLst/>
          </a:prstGeom>
          <a:noFill/>
          <a:ln w="9525">
            <a:noFill/>
            <a:miter lim="800000"/>
            <a:headEnd/>
            <a:tailEnd/>
          </a:ln>
          <a:effectLst/>
        </p:spPr>
        <p:txBody>
          <a:bodyPr>
            <a:spAutoFit/>
          </a:bodyPr>
          <a:lstStyle/>
          <a:p>
            <a:pPr>
              <a:spcBef>
                <a:spcPct val="50000"/>
              </a:spcBef>
            </a:pPr>
            <a:r>
              <a:rPr lang="en-US">
                <a:solidFill>
                  <a:srgbClr val="000099"/>
                </a:solidFill>
              </a:rPr>
              <a:t>2. What part of the book protects</a:t>
            </a:r>
          </a:p>
          <a:p>
            <a:pPr>
              <a:spcBef>
                <a:spcPct val="50000"/>
              </a:spcBef>
            </a:pPr>
            <a:r>
              <a:rPr lang="en-US">
                <a:solidFill>
                  <a:srgbClr val="000099"/>
                </a:solidFill>
              </a:rPr>
              <a:t>the pages?</a:t>
            </a:r>
          </a:p>
          <a:p>
            <a:pPr>
              <a:spcBef>
                <a:spcPct val="50000"/>
              </a:spcBef>
            </a:pPr>
            <a:r>
              <a:rPr lang="en-US">
                <a:solidFill>
                  <a:srgbClr val="000099"/>
                </a:solidFill>
              </a:rPr>
              <a:t>	 </a:t>
            </a:r>
            <a:r>
              <a:rPr lang="en-US">
                <a:solidFill>
                  <a:srgbClr val="000099"/>
                </a:solidFill>
                <a:hlinkClick r:id="" action="ppaction://hlinkshowjump?jump=lastslide"/>
              </a:rPr>
              <a:t>title</a:t>
            </a:r>
            <a:endParaRPr lang="en-US">
              <a:solidFill>
                <a:srgbClr val="000099"/>
              </a:solidFill>
            </a:endParaRPr>
          </a:p>
          <a:p>
            <a:pPr>
              <a:spcBef>
                <a:spcPct val="50000"/>
              </a:spcBef>
            </a:pPr>
            <a:r>
              <a:rPr lang="en-US">
                <a:solidFill>
                  <a:srgbClr val="000099"/>
                </a:solidFill>
              </a:rPr>
              <a:t>	 </a:t>
            </a:r>
            <a:r>
              <a:rPr lang="en-US">
                <a:solidFill>
                  <a:srgbClr val="000099"/>
                </a:solidFill>
                <a:hlinkClick r:id="rId2" action="ppaction://hlinksldjump"/>
              </a:rPr>
              <a:t>cover</a:t>
            </a:r>
            <a:endParaRPr lang="en-US">
              <a:solidFill>
                <a:srgbClr val="000099"/>
              </a:solidFill>
            </a:endParaRPr>
          </a:p>
          <a:p>
            <a:pPr>
              <a:spcBef>
                <a:spcPct val="50000"/>
              </a:spcBef>
            </a:pPr>
            <a:r>
              <a:rPr lang="en-US">
                <a:solidFill>
                  <a:srgbClr val="000099"/>
                </a:solidFill>
              </a:rPr>
              <a:t>	 </a:t>
            </a:r>
            <a:r>
              <a:rPr lang="en-US">
                <a:solidFill>
                  <a:srgbClr val="000099"/>
                </a:solidFill>
                <a:hlinkClick r:id="" action="ppaction://hlinkshowjump?jump=lastslide"/>
              </a:rPr>
              <a:t>barcode</a:t>
            </a:r>
            <a:endParaRPr lang="en-US">
              <a:solidFill>
                <a:srgbClr val="000099"/>
              </a:solidFill>
            </a:endParaRPr>
          </a:p>
        </p:txBody>
      </p:sp>
      <p:pic>
        <p:nvPicPr>
          <p:cNvPr id="8195" name="Picture 3" descr="bd05629_"/>
          <p:cNvPicPr>
            <a:picLocks noChangeAspect="1" noChangeArrowheads="1"/>
          </p:cNvPicPr>
          <p:nvPr/>
        </p:nvPicPr>
        <p:blipFill>
          <a:blip r:embed="rId3"/>
          <a:srcRect/>
          <a:stretch>
            <a:fillRect/>
          </a:stretch>
        </p:blipFill>
        <p:spPr bwMode="auto">
          <a:xfrm>
            <a:off x="3810000" y="2590800"/>
            <a:ext cx="4445000" cy="343535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457200" y="1066800"/>
            <a:ext cx="5943600" cy="3506788"/>
          </a:xfrm>
          <a:prstGeom prst="rect">
            <a:avLst/>
          </a:prstGeom>
          <a:noFill/>
          <a:ln w="9525">
            <a:noFill/>
            <a:miter lim="800000"/>
            <a:headEnd/>
            <a:tailEnd/>
          </a:ln>
          <a:effectLst/>
        </p:spPr>
        <p:txBody>
          <a:bodyPr>
            <a:spAutoFit/>
          </a:bodyPr>
          <a:lstStyle/>
          <a:p>
            <a:pPr>
              <a:spcBef>
                <a:spcPct val="50000"/>
              </a:spcBef>
            </a:pPr>
            <a:r>
              <a:rPr lang="en-US">
                <a:solidFill>
                  <a:srgbClr val="000099"/>
                </a:solidFill>
              </a:rPr>
              <a:t>3. What is the name of the</a:t>
            </a:r>
          </a:p>
          <a:p>
            <a:pPr>
              <a:spcBef>
                <a:spcPct val="50000"/>
              </a:spcBef>
            </a:pPr>
            <a:r>
              <a:rPr lang="en-US">
                <a:solidFill>
                  <a:srgbClr val="000099"/>
                </a:solidFill>
              </a:rPr>
              <a:t>book called?</a:t>
            </a:r>
          </a:p>
          <a:p>
            <a:pPr>
              <a:spcBef>
                <a:spcPct val="50000"/>
              </a:spcBef>
            </a:pPr>
            <a:r>
              <a:rPr lang="en-US">
                <a:solidFill>
                  <a:srgbClr val="000099"/>
                </a:solidFill>
              </a:rPr>
              <a:t>	 </a:t>
            </a:r>
            <a:r>
              <a:rPr lang="en-US">
                <a:solidFill>
                  <a:srgbClr val="000099"/>
                </a:solidFill>
                <a:hlinkClick r:id="rId2" action="ppaction://hlinksldjump"/>
              </a:rPr>
              <a:t>title</a:t>
            </a:r>
            <a:endParaRPr lang="en-US">
              <a:solidFill>
                <a:srgbClr val="000099"/>
              </a:solidFill>
            </a:endParaRPr>
          </a:p>
          <a:p>
            <a:pPr>
              <a:spcBef>
                <a:spcPct val="50000"/>
              </a:spcBef>
            </a:pPr>
            <a:r>
              <a:rPr lang="en-US">
                <a:solidFill>
                  <a:srgbClr val="000099"/>
                </a:solidFill>
              </a:rPr>
              <a:t>	 </a:t>
            </a:r>
            <a:r>
              <a:rPr lang="en-US">
                <a:solidFill>
                  <a:srgbClr val="000099"/>
                </a:solidFill>
                <a:hlinkClick r:id="" action="ppaction://hlinkshowjump?jump=lastslide"/>
              </a:rPr>
              <a:t>copyright</a:t>
            </a:r>
            <a:endParaRPr lang="en-US">
              <a:solidFill>
                <a:srgbClr val="000099"/>
              </a:solidFill>
            </a:endParaRPr>
          </a:p>
          <a:p>
            <a:pPr>
              <a:spcBef>
                <a:spcPct val="50000"/>
              </a:spcBef>
            </a:pPr>
            <a:r>
              <a:rPr lang="en-US">
                <a:solidFill>
                  <a:srgbClr val="000099"/>
                </a:solidFill>
              </a:rPr>
              <a:t>	 </a:t>
            </a:r>
            <a:r>
              <a:rPr lang="en-US">
                <a:solidFill>
                  <a:srgbClr val="000099"/>
                </a:solidFill>
                <a:hlinkClick r:id="" action="ppaction://hlinkshowjump?jump=lastslide"/>
              </a:rPr>
              <a:t>call number</a:t>
            </a:r>
            <a:endParaRPr lang="en-US">
              <a:solidFill>
                <a:srgbClr val="000099"/>
              </a:solidFill>
            </a:endParaRPr>
          </a:p>
        </p:txBody>
      </p:sp>
      <p:pic>
        <p:nvPicPr>
          <p:cNvPr id="9220" name="Picture 4" descr="booksnapple"/>
          <p:cNvPicPr>
            <a:picLocks noChangeAspect="1" noChangeArrowheads="1"/>
          </p:cNvPicPr>
          <p:nvPr/>
        </p:nvPicPr>
        <p:blipFill>
          <a:blip r:embed="rId3"/>
          <a:srcRect/>
          <a:stretch>
            <a:fillRect/>
          </a:stretch>
        </p:blipFill>
        <p:spPr bwMode="auto">
          <a:xfrm>
            <a:off x="4343400" y="2362200"/>
            <a:ext cx="4114800" cy="364013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457200" y="838200"/>
            <a:ext cx="6172200" cy="3749675"/>
          </a:xfrm>
          <a:prstGeom prst="rect">
            <a:avLst/>
          </a:prstGeom>
          <a:noFill/>
          <a:ln w="9525">
            <a:noFill/>
            <a:miter lim="800000"/>
            <a:headEnd/>
            <a:tailEnd/>
          </a:ln>
          <a:effectLst/>
        </p:spPr>
        <p:txBody>
          <a:bodyPr>
            <a:spAutoFit/>
          </a:bodyPr>
          <a:lstStyle/>
          <a:p>
            <a:pPr>
              <a:spcBef>
                <a:spcPct val="50000"/>
              </a:spcBef>
            </a:pPr>
            <a:r>
              <a:rPr lang="en-US">
                <a:solidFill>
                  <a:srgbClr val="000099"/>
                </a:solidFill>
              </a:rPr>
              <a:t>4. What part of the book is like the book’s address in the library?</a:t>
            </a:r>
          </a:p>
          <a:p>
            <a:pPr>
              <a:spcBef>
                <a:spcPct val="50000"/>
              </a:spcBef>
            </a:pPr>
            <a:r>
              <a:rPr lang="en-US">
                <a:solidFill>
                  <a:srgbClr val="000099"/>
                </a:solidFill>
              </a:rPr>
              <a:t>	 </a:t>
            </a:r>
            <a:r>
              <a:rPr lang="en-US">
                <a:solidFill>
                  <a:srgbClr val="000099"/>
                </a:solidFill>
                <a:hlinkClick r:id="" action="ppaction://hlinkshowjump?jump=lastslide"/>
              </a:rPr>
              <a:t>barcode</a:t>
            </a:r>
            <a:endParaRPr lang="en-US">
              <a:solidFill>
                <a:srgbClr val="000099"/>
              </a:solidFill>
            </a:endParaRPr>
          </a:p>
          <a:p>
            <a:pPr>
              <a:spcBef>
                <a:spcPct val="50000"/>
              </a:spcBef>
            </a:pPr>
            <a:r>
              <a:rPr lang="en-US">
                <a:solidFill>
                  <a:srgbClr val="000099"/>
                </a:solidFill>
              </a:rPr>
              <a:t>	 </a:t>
            </a:r>
            <a:r>
              <a:rPr lang="en-US">
                <a:solidFill>
                  <a:srgbClr val="000099"/>
                </a:solidFill>
                <a:hlinkClick r:id="rId2" action="ppaction://hlinksldjump"/>
              </a:rPr>
              <a:t>call number</a:t>
            </a:r>
            <a:endParaRPr lang="en-US">
              <a:solidFill>
                <a:srgbClr val="000099"/>
              </a:solidFill>
            </a:endParaRPr>
          </a:p>
          <a:p>
            <a:pPr>
              <a:spcBef>
                <a:spcPct val="50000"/>
              </a:spcBef>
            </a:pPr>
            <a:r>
              <a:rPr lang="en-US">
                <a:solidFill>
                  <a:srgbClr val="000099"/>
                </a:solidFill>
              </a:rPr>
              <a:t>	 </a:t>
            </a:r>
            <a:r>
              <a:rPr lang="en-US">
                <a:solidFill>
                  <a:srgbClr val="000099"/>
                </a:solidFill>
                <a:hlinkClick r:id="" action="ppaction://hlinkshowjump?jump=lastslide"/>
              </a:rPr>
              <a:t>title page</a:t>
            </a:r>
            <a:endParaRPr lang="en-US">
              <a:solidFill>
                <a:srgbClr val="000099"/>
              </a:solidFill>
            </a:endParaRPr>
          </a:p>
        </p:txBody>
      </p:sp>
      <p:pic>
        <p:nvPicPr>
          <p:cNvPr id="10243" name="Picture 3" descr="bs00256_"/>
          <p:cNvPicPr>
            <a:picLocks noChangeAspect="1" noChangeArrowheads="1"/>
          </p:cNvPicPr>
          <p:nvPr/>
        </p:nvPicPr>
        <p:blipFill>
          <a:blip r:embed="rId3"/>
          <a:srcRect/>
          <a:stretch>
            <a:fillRect/>
          </a:stretch>
        </p:blipFill>
        <p:spPr bwMode="auto">
          <a:xfrm>
            <a:off x="4800600" y="3048000"/>
            <a:ext cx="3084513" cy="3097213"/>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381000" y="1066800"/>
            <a:ext cx="6477000" cy="3262313"/>
          </a:xfrm>
          <a:prstGeom prst="rect">
            <a:avLst/>
          </a:prstGeom>
          <a:noFill/>
          <a:ln w="9525">
            <a:noFill/>
            <a:miter lim="800000"/>
            <a:headEnd/>
            <a:tailEnd/>
          </a:ln>
          <a:effectLst/>
        </p:spPr>
        <p:txBody>
          <a:bodyPr>
            <a:spAutoFit/>
          </a:bodyPr>
          <a:lstStyle/>
          <a:p>
            <a:pPr>
              <a:spcBef>
                <a:spcPct val="50000"/>
              </a:spcBef>
            </a:pPr>
            <a:r>
              <a:rPr lang="en-US">
                <a:solidFill>
                  <a:srgbClr val="000099"/>
                </a:solidFill>
              </a:rPr>
              <a:t>5. What do we call the book’s number in the computer?</a:t>
            </a:r>
          </a:p>
          <a:p>
            <a:pPr>
              <a:spcBef>
                <a:spcPct val="50000"/>
              </a:spcBef>
            </a:pPr>
            <a:r>
              <a:rPr lang="en-US">
                <a:solidFill>
                  <a:srgbClr val="000099"/>
                </a:solidFill>
              </a:rPr>
              <a:t>	 </a:t>
            </a:r>
            <a:r>
              <a:rPr lang="en-US">
                <a:solidFill>
                  <a:srgbClr val="000099"/>
                </a:solidFill>
                <a:hlinkClick r:id="" action="ppaction://hlinkshowjump?jump=lastslide"/>
              </a:rPr>
              <a:t>title</a:t>
            </a:r>
            <a:endParaRPr lang="en-US">
              <a:solidFill>
                <a:srgbClr val="000099"/>
              </a:solidFill>
            </a:endParaRPr>
          </a:p>
          <a:p>
            <a:pPr>
              <a:spcBef>
                <a:spcPct val="50000"/>
              </a:spcBef>
            </a:pPr>
            <a:r>
              <a:rPr lang="en-US">
                <a:solidFill>
                  <a:srgbClr val="000099"/>
                </a:solidFill>
              </a:rPr>
              <a:t>	 </a:t>
            </a:r>
            <a:r>
              <a:rPr lang="en-US">
                <a:solidFill>
                  <a:srgbClr val="000099"/>
                </a:solidFill>
                <a:hlinkClick r:id="rId2" action="ppaction://hlinksldjump"/>
              </a:rPr>
              <a:t>barcode</a:t>
            </a:r>
            <a:endParaRPr lang="en-US">
              <a:solidFill>
                <a:srgbClr val="000099"/>
              </a:solidFill>
            </a:endParaRPr>
          </a:p>
          <a:p>
            <a:pPr>
              <a:spcBef>
                <a:spcPct val="50000"/>
              </a:spcBef>
            </a:pPr>
            <a:r>
              <a:rPr lang="en-US">
                <a:solidFill>
                  <a:srgbClr val="000099"/>
                </a:solidFill>
              </a:rPr>
              <a:t>	 </a:t>
            </a:r>
            <a:r>
              <a:rPr lang="en-US">
                <a:solidFill>
                  <a:srgbClr val="000099"/>
                </a:solidFill>
                <a:hlinkClick r:id="" action="ppaction://hlinkshowjump?jump=lastslide"/>
              </a:rPr>
              <a:t>call number</a:t>
            </a:r>
            <a:endParaRPr lang="en-US">
              <a:solidFill>
                <a:srgbClr val="000099"/>
              </a:solidFill>
            </a:endParaRPr>
          </a:p>
        </p:txBody>
      </p:sp>
      <p:pic>
        <p:nvPicPr>
          <p:cNvPr id="11267" name="Picture 3" descr="bd06967_"/>
          <p:cNvPicPr>
            <a:picLocks noChangeAspect="1" noChangeArrowheads="1"/>
          </p:cNvPicPr>
          <p:nvPr/>
        </p:nvPicPr>
        <p:blipFill>
          <a:blip r:embed="rId3"/>
          <a:srcRect/>
          <a:stretch>
            <a:fillRect/>
          </a:stretch>
        </p:blipFill>
        <p:spPr bwMode="auto">
          <a:xfrm>
            <a:off x="4724400" y="2590800"/>
            <a:ext cx="3810000" cy="333057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609600" y="914400"/>
            <a:ext cx="4876800" cy="3749675"/>
          </a:xfrm>
          <a:prstGeom prst="rect">
            <a:avLst/>
          </a:prstGeom>
          <a:noFill/>
          <a:ln w="9525">
            <a:noFill/>
            <a:miter lim="800000"/>
            <a:headEnd/>
            <a:tailEnd/>
          </a:ln>
          <a:effectLst/>
        </p:spPr>
        <p:txBody>
          <a:bodyPr>
            <a:spAutoFit/>
          </a:bodyPr>
          <a:lstStyle/>
          <a:p>
            <a:pPr>
              <a:spcBef>
                <a:spcPct val="50000"/>
              </a:spcBef>
            </a:pPr>
            <a:r>
              <a:rPr lang="en-US">
                <a:solidFill>
                  <a:srgbClr val="000099"/>
                </a:solidFill>
              </a:rPr>
              <a:t>6. The person who writes the story is called the ________.</a:t>
            </a:r>
          </a:p>
          <a:p>
            <a:pPr>
              <a:spcBef>
                <a:spcPct val="50000"/>
              </a:spcBef>
            </a:pPr>
            <a:r>
              <a:rPr lang="en-US">
                <a:solidFill>
                  <a:srgbClr val="000099"/>
                </a:solidFill>
              </a:rPr>
              <a:t>	 </a:t>
            </a:r>
            <a:r>
              <a:rPr lang="en-US">
                <a:solidFill>
                  <a:srgbClr val="000099"/>
                </a:solidFill>
                <a:hlinkClick r:id="" action="ppaction://hlinkshowjump?jump=lastslide"/>
              </a:rPr>
              <a:t>illustrator</a:t>
            </a:r>
            <a:endParaRPr lang="en-US">
              <a:solidFill>
                <a:srgbClr val="000099"/>
              </a:solidFill>
            </a:endParaRPr>
          </a:p>
          <a:p>
            <a:pPr>
              <a:spcBef>
                <a:spcPct val="50000"/>
              </a:spcBef>
            </a:pPr>
            <a:r>
              <a:rPr lang="en-US">
                <a:solidFill>
                  <a:srgbClr val="000099"/>
                </a:solidFill>
              </a:rPr>
              <a:t>	 </a:t>
            </a:r>
            <a:r>
              <a:rPr lang="en-US">
                <a:solidFill>
                  <a:srgbClr val="000099"/>
                </a:solidFill>
                <a:hlinkClick r:id="" action="ppaction://hlinkshowjump?jump=lastslide"/>
              </a:rPr>
              <a:t>publisher</a:t>
            </a:r>
            <a:endParaRPr lang="en-US">
              <a:solidFill>
                <a:srgbClr val="000099"/>
              </a:solidFill>
            </a:endParaRPr>
          </a:p>
          <a:p>
            <a:pPr>
              <a:spcBef>
                <a:spcPct val="50000"/>
              </a:spcBef>
            </a:pPr>
            <a:r>
              <a:rPr lang="en-US">
                <a:solidFill>
                  <a:srgbClr val="000099"/>
                </a:solidFill>
              </a:rPr>
              <a:t>	 </a:t>
            </a:r>
            <a:r>
              <a:rPr lang="en-US">
                <a:solidFill>
                  <a:srgbClr val="000099"/>
                </a:solidFill>
                <a:hlinkClick r:id="rId2" action="ppaction://hlinksldjump"/>
              </a:rPr>
              <a:t>author</a:t>
            </a:r>
            <a:endParaRPr lang="en-US">
              <a:solidFill>
                <a:srgbClr val="000099"/>
              </a:solidFill>
            </a:endParaRPr>
          </a:p>
        </p:txBody>
      </p:sp>
      <p:pic>
        <p:nvPicPr>
          <p:cNvPr id="16387" name="Picture 3" descr="bd07156_"/>
          <p:cNvPicPr>
            <a:picLocks noChangeAspect="1" noChangeArrowheads="1"/>
          </p:cNvPicPr>
          <p:nvPr/>
        </p:nvPicPr>
        <p:blipFill>
          <a:blip r:embed="rId3"/>
          <a:srcRect/>
          <a:stretch>
            <a:fillRect/>
          </a:stretch>
        </p:blipFill>
        <p:spPr bwMode="auto">
          <a:xfrm>
            <a:off x="4724400" y="2819400"/>
            <a:ext cx="3657600" cy="310515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533400" y="1219200"/>
            <a:ext cx="4724400" cy="3749675"/>
          </a:xfrm>
          <a:prstGeom prst="rect">
            <a:avLst/>
          </a:prstGeom>
          <a:noFill/>
          <a:ln w="9525">
            <a:noFill/>
            <a:miter lim="800000"/>
            <a:headEnd/>
            <a:tailEnd/>
          </a:ln>
          <a:effectLst/>
        </p:spPr>
        <p:txBody>
          <a:bodyPr>
            <a:spAutoFit/>
          </a:bodyPr>
          <a:lstStyle/>
          <a:p>
            <a:pPr>
              <a:spcBef>
                <a:spcPct val="50000"/>
              </a:spcBef>
            </a:pPr>
            <a:r>
              <a:rPr lang="en-US">
                <a:solidFill>
                  <a:srgbClr val="000099"/>
                </a:solidFill>
              </a:rPr>
              <a:t>7. The year the book was printed is called the __________.</a:t>
            </a:r>
          </a:p>
          <a:p>
            <a:pPr>
              <a:spcBef>
                <a:spcPct val="50000"/>
              </a:spcBef>
            </a:pPr>
            <a:r>
              <a:rPr lang="en-US">
                <a:solidFill>
                  <a:srgbClr val="000099"/>
                </a:solidFill>
              </a:rPr>
              <a:t>	 </a:t>
            </a:r>
            <a:r>
              <a:rPr lang="en-US">
                <a:solidFill>
                  <a:srgbClr val="000099"/>
                </a:solidFill>
                <a:hlinkClick r:id="" action="ppaction://hlinkshowjump?jump=lastslide"/>
              </a:rPr>
              <a:t>barcode</a:t>
            </a:r>
            <a:endParaRPr lang="en-US">
              <a:solidFill>
                <a:srgbClr val="000099"/>
              </a:solidFill>
            </a:endParaRPr>
          </a:p>
          <a:p>
            <a:pPr>
              <a:spcBef>
                <a:spcPct val="50000"/>
              </a:spcBef>
            </a:pPr>
            <a:r>
              <a:rPr lang="en-US">
                <a:solidFill>
                  <a:srgbClr val="000099"/>
                </a:solidFill>
              </a:rPr>
              <a:t>	 </a:t>
            </a:r>
            <a:r>
              <a:rPr lang="en-US">
                <a:solidFill>
                  <a:srgbClr val="000099"/>
                </a:solidFill>
                <a:hlinkClick r:id="rId2" action="ppaction://hlinksldjump"/>
              </a:rPr>
              <a:t>copyright</a:t>
            </a:r>
            <a:endParaRPr lang="en-US">
              <a:solidFill>
                <a:srgbClr val="000099"/>
              </a:solidFill>
            </a:endParaRPr>
          </a:p>
          <a:p>
            <a:pPr>
              <a:spcBef>
                <a:spcPct val="50000"/>
              </a:spcBef>
            </a:pPr>
            <a:r>
              <a:rPr lang="en-US">
                <a:solidFill>
                  <a:srgbClr val="000099"/>
                </a:solidFill>
              </a:rPr>
              <a:t>	 </a:t>
            </a:r>
            <a:r>
              <a:rPr lang="en-US">
                <a:solidFill>
                  <a:srgbClr val="000099"/>
                </a:solidFill>
                <a:hlinkClick r:id="" action="ppaction://hlinkshowjump?jump=lastslide"/>
              </a:rPr>
              <a:t>call number</a:t>
            </a:r>
            <a:endParaRPr lang="en-US">
              <a:solidFill>
                <a:srgbClr val="000099"/>
              </a:solidFill>
            </a:endParaRPr>
          </a:p>
        </p:txBody>
      </p:sp>
      <p:pic>
        <p:nvPicPr>
          <p:cNvPr id="17411" name="Picture 3" descr="bd06970_"/>
          <p:cNvPicPr>
            <a:picLocks noChangeAspect="1" noChangeArrowheads="1"/>
          </p:cNvPicPr>
          <p:nvPr/>
        </p:nvPicPr>
        <p:blipFill>
          <a:blip r:embed="rId3"/>
          <a:srcRect/>
          <a:stretch>
            <a:fillRect/>
          </a:stretch>
        </p:blipFill>
        <p:spPr bwMode="auto">
          <a:xfrm>
            <a:off x="4648200" y="2590800"/>
            <a:ext cx="3733800" cy="3590925"/>
          </a:xfrm>
          <a:prstGeom prst="rect">
            <a:avLst/>
          </a:prstGeom>
          <a:noFill/>
        </p:spPr>
      </p:pic>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367</TotalTime>
  <Words>286</Words>
  <Application>Microsoft PowerPoint</Application>
  <PresentationFormat>On-screen Show (4:3)</PresentationFormat>
  <Paragraphs>68</Paragraphs>
  <Slides>23</Slides>
  <Notes>0</Notes>
  <HiddenSlides>0</HiddenSlides>
  <MMClips>20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Times New Roman</vt:lpstr>
      <vt:lpstr>Comic Sans MS</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Company>Jefferson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Faye Humbard</dc:creator>
  <cp:lastModifiedBy>Dr. Shijith Kumar C</cp:lastModifiedBy>
  <cp:revision>48</cp:revision>
  <dcterms:created xsi:type="dcterms:W3CDTF">2001-11-06T16:57:41Z</dcterms:created>
  <dcterms:modified xsi:type="dcterms:W3CDTF">2013-07-06T23:31:04Z</dcterms:modified>
</cp:coreProperties>
</file>