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865938" cy="91582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FF00FF"/>
    <a:srgbClr val="FF6600"/>
    <a:srgbClr val="0000FF"/>
    <a:srgbClr val="006082"/>
    <a:srgbClr val="C1E6FF"/>
    <a:srgbClr val="CC706E"/>
    <a:srgbClr val="001A0C"/>
    <a:srgbClr val="F4E1E0"/>
    <a:srgbClr val="00502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1974" y="-1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5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4975" cy="458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9376" y="1"/>
            <a:ext cx="2974975" cy="458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29E26-9BFB-4739-874C-16CE60FCBFCB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98775"/>
            <a:ext cx="2974975" cy="458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9376" y="8698775"/>
            <a:ext cx="2974975" cy="458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9631C-4F8D-4C44-B8C1-34EA47523CE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57915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57915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B2DE694B-9138-43D4-AB0B-2CB937D35F3A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685800"/>
            <a:ext cx="2379662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4" y="4350187"/>
            <a:ext cx="5492750" cy="4121230"/>
          </a:xfrm>
          <a:prstGeom prst="rect">
            <a:avLst/>
          </a:prstGeom>
        </p:spPr>
        <p:txBody>
          <a:bodyPr vert="horz" lIns="96359" tIns="48180" rIns="96359" bIns="481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98784"/>
            <a:ext cx="2975240" cy="457915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09" y="8698784"/>
            <a:ext cx="2975240" cy="457915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9066BA07-1372-4A55-8F15-C2F673D3A05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301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miscellaneous-blue-bg-clay-of-jars-backgrounds-powerpo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Title 4"/>
          <p:cNvSpPr txBox="1">
            <a:spLocks/>
          </p:cNvSpPr>
          <p:nvPr/>
        </p:nvSpPr>
        <p:spPr>
          <a:xfrm>
            <a:off x="285728" y="3976681"/>
            <a:ext cx="6172200" cy="15478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Aparajita" pitchFamily="34" charset="0"/>
              </a:rPr>
              <a:t>Annual Report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 smtClean="0">
                <a:solidFill>
                  <a:srgbClr val="FFFF00"/>
                </a:solidFill>
                <a:latin typeface="+mj-lt"/>
                <a:ea typeface="+mj-ea"/>
                <a:cs typeface="Aparajita" pitchFamily="34" charset="0"/>
              </a:rPr>
              <a:t>2013-2014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Aparajita" pitchFamily="34" charset="0"/>
              </a:rPr>
              <a:t> </a:t>
            </a:r>
            <a:endParaRPr kumimoji="0" lang="en-IN" sz="4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Aparajita" pitchFamily="34" charset="0"/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214290" y="904847"/>
            <a:ext cx="6547226" cy="15478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Aparajita" pitchFamily="34" charset="0"/>
              </a:rPr>
              <a:t>All India Institute of Speech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Aparajita" pitchFamily="34" charset="0"/>
              </a:rPr>
              <a:t> and Hearing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parajita" pitchFamily="34" charset="0"/>
              <a:ea typeface="+mj-ea"/>
              <a:cs typeface="Aparajita" pitchFamily="34" charset="0"/>
            </a:endParaRPr>
          </a:p>
        </p:txBody>
      </p:sp>
      <p:pic>
        <p:nvPicPr>
          <p:cNvPr id="64513" name="Picture 1" descr="C:\Users\LIC\Downloads\animated-flower-image-001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6529" y="7024702"/>
            <a:ext cx="1323975" cy="153828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4958</TotalTime>
  <Words>10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India Institute of                      Speech and Hearing</dc:title>
  <dc:creator>shijith kumar</dc:creator>
  <cp:lastModifiedBy>Dr. Shijith Kumar C</cp:lastModifiedBy>
  <cp:revision>641</cp:revision>
  <dcterms:created xsi:type="dcterms:W3CDTF">2013-08-02T18:43:45Z</dcterms:created>
  <dcterms:modified xsi:type="dcterms:W3CDTF">2015-07-27T05:23:04Z</dcterms:modified>
</cp:coreProperties>
</file>