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96D"/>
    <a:srgbClr val="F45A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AACE-37C2-4EEB-A9B2-108E45728C9A}" type="datetimeFigureOut">
              <a:rPr lang="en-US" smtClean="0"/>
              <a:pPr/>
              <a:t>11/09/2013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81EED-5B6E-4C6F-90E7-8CFFEAC59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Vladimir Script" pitchFamily="66" charset="0"/>
              </a:rPr>
              <a:t>            </a:t>
            </a:r>
            <a:r>
              <a:rPr lang="en-US" sz="4000" dirty="0" smtClean="0">
                <a:latin typeface="Vladimir Script" pitchFamily="66" charset="0"/>
              </a:rPr>
              <a:t>Speech and Hearing International  </a:t>
            </a:r>
            <a:r>
              <a:rPr lang="en-US" sz="3000" b="1" dirty="0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(</a:t>
            </a:r>
            <a:r>
              <a:rPr lang="en-US" sz="3000" b="1" dirty="0" err="1" smtClean="0">
                <a:solidFill>
                  <a:srgbClr val="FF0000"/>
                </a:solidFill>
                <a:latin typeface="Rod" pitchFamily="49" charset="-79"/>
                <a:cs typeface="Rod" pitchFamily="49" charset="-79"/>
              </a:rPr>
              <a:t>S</a:t>
            </a:r>
            <a:r>
              <a:rPr lang="en-US" sz="3000" b="1" dirty="0" err="1" smtClean="0">
                <a:solidFill>
                  <a:srgbClr val="FFC000"/>
                </a:solidFill>
                <a:latin typeface="Rod" pitchFamily="49" charset="-79"/>
                <a:cs typeface="Rod" pitchFamily="49" charset="-79"/>
              </a:rPr>
              <a:t>a</a:t>
            </a:r>
            <a:r>
              <a:rPr lang="en-US" sz="3000" b="1" dirty="0" err="1" smtClean="0">
                <a:solidFill>
                  <a:srgbClr val="FFFF00"/>
                </a:solidFill>
                <a:latin typeface="Rod" pitchFamily="49" charset="-79"/>
                <a:cs typeface="Rod" pitchFamily="49" charset="-79"/>
              </a:rPr>
              <a:t>H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i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Rod" pitchFamily="49" charset="-79"/>
                <a:cs typeface="Rod" pitchFamily="49" charset="-79"/>
              </a:rPr>
              <a:t>)</a:t>
            </a:r>
            <a:endParaRPr lang="en-US" sz="3000" b="1" dirty="0">
              <a:solidFill>
                <a:schemeClr val="accent6">
                  <a:lumMod val="75000"/>
                </a:schemeClr>
              </a:solidFill>
              <a:latin typeface="Rod" pitchFamily="49" charset="-79"/>
              <a:cs typeface="Rod" pitchFamily="49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1676400" y="3429000"/>
            <a:ext cx="5105400" cy="17526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9144000" cy="381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An International peer reviewed quarterly journal on Communication Disorders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9812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" y="2590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3200400"/>
            <a:ext cx="15240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Paper submission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7338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Past Issues</a:t>
            </a:r>
            <a:endParaRPr lang="en-US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 rot="16200000">
            <a:off x="5753100" y="3467100"/>
            <a:ext cx="5029200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Announcement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Popular Articles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050" dirty="0" smtClean="0">
              <a:solidFill>
                <a:schemeClr val="accent1">
                  <a:lumMod val="50000"/>
                </a:schemeClr>
              </a:solidFill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Book Antiqua" pitchFamily="18" charset="0"/>
              </a:rPr>
              <a:t>Keywords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914900" y="4381500"/>
            <a:ext cx="4953000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43800" y="3048000"/>
            <a:ext cx="15240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 descr="aiish-logo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4800"/>
            <a:ext cx="990600" cy="990600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7467600" y="1524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e-ISSN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itchFamily="18" charset="0"/>
              </a:rPr>
              <a:t>: 0973-662X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43800" y="5105400"/>
            <a:ext cx="15240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0" y="0"/>
            <a:ext cx="9144000" cy="228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 India Institute of Speech and Hearing, Mysore, an </a:t>
            </a:r>
            <a:r>
              <a:rPr lang="en-US" sz="1100" b="1" dirty="0" smtClean="0">
                <a:solidFill>
                  <a:schemeClr val="bg1"/>
                </a:solidFill>
              </a:rPr>
              <a:t>autonomous institution under the Ministry of Health and family Welfare, Government of India</a:t>
            </a: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600" y="4419600"/>
            <a:ext cx="1371600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Speech and Hearing International  (SaHi)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and Hearing International   SaHi</dc:title>
  <dc:creator>Library</dc:creator>
  <cp:lastModifiedBy>Dr. Shijith Kumar C</cp:lastModifiedBy>
  <cp:revision>37</cp:revision>
  <dcterms:created xsi:type="dcterms:W3CDTF">2013-09-10T16:44:14Z</dcterms:created>
  <dcterms:modified xsi:type="dcterms:W3CDTF">2013-09-11T16:41:27Z</dcterms:modified>
</cp:coreProperties>
</file>