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196D"/>
    <a:srgbClr val="F45A4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62" y="-6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AACE-37C2-4EEB-A9B2-108E45728C9A}" type="datetimeFigureOut">
              <a:rPr lang="en-US" smtClean="0"/>
              <a:pPr/>
              <a:t>05/02/2014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81EED-5B6E-4C6F-90E7-8CFFEAC59D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AACE-37C2-4EEB-A9B2-108E45728C9A}" type="datetimeFigureOut">
              <a:rPr lang="en-US" smtClean="0"/>
              <a:pPr/>
              <a:t>05/02/2014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81EED-5B6E-4C6F-90E7-8CFFEAC59D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AACE-37C2-4EEB-A9B2-108E45728C9A}" type="datetimeFigureOut">
              <a:rPr lang="en-US" smtClean="0"/>
              <a:pPr/>
              <a:t>05/02/2014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81EED-5B6E-4C6F-90E7-8CFFEAC59D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AACE-37C2-4EEB-A9B2-108E45728C9A}" type="datetimeFigureOut">
              <a:rPr lang="en-US" smtClean="0"/>
              <a:pPr/>
              <a:t>05/02/2014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81EED-5B6E-4C6F-90E7-8CFFEAC59D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AACE-37C2-4EEB-A9B2-108E45728C9A}" type="datetimeFigureOut">
              <a:rPr lang="en-US" smtClean="0"/>
              <a:pPr/>
              <a:t>05/02/2014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81EED-5B6E-4C6F-90E7-8CFFEAC59D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AACE-37C2-4EEB-A9B2-108E45728C9A}" type="datetimeFigureOut">
              <a:rPr lang="en-US" smtClean="0"/>
              <a:pPr/>
              <a:t>05/02/2014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81EED-5B6E-4C6F-90E7-8CFFEAC59D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AACE-37C2-4EEB-A9B2-108E45728C9A}" type="datetimeFigureOut">
              <a:rPr lang="en-US" smtClean="0"/>
              <a:pPr/>
              <a:t>05/02/2014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81EED-5B6E-4C6F-90E7-8CFFEAC59D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AACE-37C2-4EEB-A9B2-108E45728C9A}" type="datetimeFigureOut">
              <a:rPr lang="en-US" smtClean="0"/>
              <a:pPr/>
              <a:t>05/02/2014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81EED-5B6E-4C6F-90E7-8CFFEAC59D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AACE-37C2-4EEB-A9B2-108E45728C9A}" type="datetimeFigureOut">
              <a:rPr lang="en-US" smtClean="0"/>
              <a:pPr/>
              <a:t>05/02/2014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81EED-5B6E-4C6F-90E7-8CFFEAC59D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AACE-37C2-4EEB-A9B2-108E45728C9A}" type="datetimeFigureOut">
              <a:rPr lang="en-US" smtClean="0"/>
              <a:pPr/>
              <a:t>05/02/2014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81EED-5B6E-4C6F-90E7-8CFFEAC59D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AACE-37C2-4EEB-A9B2-108E45728C9A}" type="datetimeFigureOut">
              <a:rPr lang="en-US" smtClean="0"/>
              <a:pPr/>
              <a:t>05/02/2014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81EED-5B6E-4C6F-90E7-8CFFEAC59D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DAACE-37C2-4EEB-A9B2-108E45728C9A}" type="datetimeFigureOut">
              <a:rPr lang="en-US" smtClean="0"/>
              <a:pPr/>
              <a:t>05/02/2014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81EED-5B6E-4C6F-90E7-8CFFEAC59D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sz="3000" dirty="0" smtClean="0">
                <a:latin typeface="Vladimir Script" pitchFamily="66" charset="0"/>
              </a:rPr>
              <a:t>             </a:t>
            </a:r>
            <a:r>
              <a:rPr lang="en-US" sz="4000" dirty="0" smtClean="0">
                <a:latin typeface="Vladimir Script" pitchFamily="66" charset="0"/>
              </a:rPr>
              <a:t>Speech and Hearing International </a:t>
            </a:r>
            <a:r>
              <a:rPr lang="en-US" sz="3000" b="1" dirty="0" smtClean="0">
                <a:solidFill>
                  <a:srgbClr val="FF0000"/>
                </a:solidFill>
                <a:latin typeface="Rod" pitchFamily="49" charset="-79"/>
                <a:cs typeface="Rod" pitchFamily="49" charset="-79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Rod" pitchFamily="49" charset="-79"/>
                <a:cs typeface="Rod" pitchFamily="49" charset="-79"/>
              </a:rPr>
              <a:t>S</a:t>
            </a:r>
            <a:r>
              <a:rPr lang="en-US" sz="3000" b="1" dirty="0" err="1" smtClean="0">
                <a:solidFill>
                  <a:srgbClr val="FFC000"/>
                </a:solidFill>
                <a:latin typeface="Rod" pitchFamily="49" charset="-79"/>
                <a:cs typeface="Rod" pitchFamily="49" charset="-79"/>
              </a:rPr>
              <a:t>a</a:t>
            </a:r>
            <a:r>
              <a:rPr lang="en-US" sz="3000" b="1" dirty="0" err="1" smtClean="0">
                <a:solidFill>
                  <a:srgbClr val="FFFF00"/>
                </a:solidFill>
                <a:latin typeface="Rod" pitchFamily="49" charset="-79"/>
                <a:cs typeface="Rod" pitchFamily="49" charset="-79"/>
              </a:rPr>
              <a:t>H</a:t>
            </a:r>
            <a:r>
              <a:rPr lang="en-US" sz="3000" b="1" dirty="0" err="1" smtClean="0">
                <a:solidFill>
                  <a:schemeClr val="accent6">
                    <a:lumMod val="75000"/>
                  </a:schemeClr>
                </a:solidFill>
                <a:latin typeface="Rod" pitchFamily="49" charset="-79"/>
                <a:cs typeface="Rod" pitchFamily="49" charset="-79"/>
              </a:rPr>
              <a:t>I</a:t>
            </a:r>
            <a:endParaRPr lang="en-US" sz="3000" b="1" dirty="0">
              <a:solidFill>
                <a:schemeClr val="accent6">
                  <a:lumMod val="75000"/>
                </a:schemeClr>
              </a:solidFill>
              <a:latin typeface="Rod" pitchFamily="49" charset="-79"/>
              <a:cs typeface="Rod" pitchFamily="49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5400000">
            <a:off x="-1676400" y="3429000"/>
            <a:ext cx="5105400" cy="17526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0" y="1447800"/>
            <a:ext cx="91440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28600" y="1981200"/>
            <a:ext cx="13716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Home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28600" y="2590800"/>
            <a:ext cx="13716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About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228600" y="3200400"/>
            <a:ext cx="13716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Authors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228600" y="3733800"/>
            <a:ext cx="13716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Browse</a:t>
            </a:r>
            <a:endParaRPr lang="en-US" dirty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 rot="16200000">
            <a:off x="5791200" y="3505200"/>
            <a:ext cx="4953000" cy="17526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vert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Book Antiqua" pitchFamily="18" charset="0"/>
              </a:rPr>
              <a:t>Announcement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Popular Articles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 smtClean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 smtClean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1050" dirty="0" smtClean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Keywords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Book Antiqua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4914900" y="4381500"/>
            <a:ext cx="4953000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7543800" y="3048000"/>
            <a:ext cx="1524000" cy="1524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aiish-logo2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228600"/>
            <a:ext cx="990600" cy="990600"/>
          </a:xfrm>
          <a:prstGeom prst="rect">
            <a:avLst/>
          </a:prstGeom>
        </p:spPr>
      </p:pic>
      <p:sp>
        <p:nvSpPr>
          <p:cNvPr id="13" name="Content Placeholder 2"/>
          <p:cNvSpPr txBox="1">
            <a:spLocks/>
          </p:cNvSpPr>
          <p:nvPr/>
        </p:nvSpPr>
        <p:spPr>
          <a:xfrm>
            <a:off x="7467600" y="152400"/>
            <a:ext cx="1524000" cy="228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 Antiqua" pitchFamily="18" charset="0"/>
              </a:rPr>
              <a:t>e-ISSN : 0973-662X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ook Antiqua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543800" y="5105400"/>
            <a:ext cx="1524000" cy="1524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1752600" y="1828800"/>
            <a:ext cx="5638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lvl="0">
              <a:spcBef>
                <a:spcPct val="20000"/>
              </a:spcBef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Emotional speech comprehension in children and adolescents with autism spectrum disorders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      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Sandrine Le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Sourn-Bissaoui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Marc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Aguert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Pauline Girard, Claire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Chevreuil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Virginie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Lava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          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312-320</a:t>
            </a:r>
            <a:r>
              <a:rPr lang="en-US" sz="1900" i="1" dirty="0" smtClean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Parental satisfaction in Ugandan children with cleft lip and palate following synchronous lip and palatal repair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spcBef>
                <a:spcPct val="20000"/>
              </a:spcBef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Anke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Luyten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Evelien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D’haeseleer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Dorte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Budolfsen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Andrew Hodges, George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Galiwango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Hubert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Vermeersch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Kristiane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Van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Lierd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</a:t>
            </a:r>
            <a:r>
              <a:rPr lang="en-US" sz="32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19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</a:rPr>
              <a:t>340-348</a:t>
            </a:r>
            <a:r>
              <a:rPr lang="en-US" sz="32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4953000" y="2895600"/>
            <a:ext cx="1066800" cy="381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6248400" y="2895600"/>
            <a:ext cx="914400" cy="381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Pdf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5029200" y="5410200"/>
            <a:ext cx="1066800" cy="381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6324600" y="5410200"/>
            <a:ext cx="914400" cy="381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Pdf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32</Words>
  <Application>Microsoft Office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            Speech and Hearing International  SaHI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Speech and Hearing International   SaHi</dc:title>
  <dc:creator>Library</dc:creator>
  <cp:lastModifiedBy>Dr. Shijith Kumar C</cp:lastModifiedBy>
  <cp:revision>45</cp:revision>
  <dcterms:created xsi:type="dcterms:W3CDTF">2013-09-10T16:44:14Z</dcterms:created>
  <dcterms:modified xsi:type="dcterms:W3CDTF">2014-02-05T22:02:12Z</dcterms:modified>
</cp:coreProperties>
</file>