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91" r:id="rId3"/>
    <p:sldId id="257" r:id="rId4"/>
    <p:sldId id="292" r:id="rId5"/>
    <p:sldId id="259" r:id="rId6"/>
    <p:sldId id="293" r:id="rId7"/>
    <p:sldId id="260" r:id="rId8"/>
    <p:sldId id="294" r:id="rId9"/>
    <p:sldId id="262" r:id="rId10"/>
    <p:sldId id="295" r:id="rId11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99"/>
    <a:srgbClr val="000000"/>
    <a:srgbClr val="FFCC66"/>
    <a:srgbClr val="FFCC99"/>
    <a:srgbClr val="993300"/>
    <a:srgbClr val="FF3300"/>
    <a:srgbClr val="FF9966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808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FE5AD2-70F2-4619-ACF7-44EC646E7CE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6CAB733-1EC6-422A-9B2A-7A56E9546671}">
      <dgm:prSet phldrT="[Text]" custT="1"/>
      <dgm:spPr/>
      <dgm:t>
        <a:bodyPr/>
        <a:lstStyle/>
        <a:p>
          <a:r>
            <a:rPr lang="en-US" sz="2400" dirty="0"/>
            <a:t>Create  awareness</a:t>
          </a:r>
          <a:endParaRPr lang="en-IN" sz="2400" dirty="0"/>
        </a:p>
      </dgm:t>
    </dgm:pt>
    <dgm:pt modelId="{F2347511-2072-41F5-9ACA-AC843C545075}" type="parTrans" cxnId="{E17BDC8A-4AB4-41FD-B743-C244F8AABDF9}">
      <dgm:prSet/>
      <dgm:spPr/>
      <dgm:t>
        <a:bodyPr/>
        <a:lstStyle/>
        <a:p>
          <a:endParaRPr lang="en-IN"/>
        </a:p>
      </dgm:t>
    </dgm:pt>
    <dgm:pt modelId="{57432DC5-0E1C-469B-84C5-54C2BE1A8827}" type="sibTrans" cxnId="{E17BDC8A-4AB4-41FD-B743-C244F8AABDF9}">
      <dgm:prSet/>
      <dgm:spPr/>
      <dgm:t>
        <a:bodyPr/>
        <a:lstStyle/>
        <a:p>
          <a:endParaRPr lang="en-IN"/>
        </a:p>
      </dgm:t>
    </dgm:pt>
    <dgm:pt modelId="{9A6EDD3F-27B8-4714-9179-56DEAC642DE7}">
      <dgm:prSet phldrT="[Text]" custT="1"/>
      <dgm:spPr/>
      <dgm:t>
        <a:bodyPr/>
        <a:lstStyle/>
        <a:p>
          <a:pPr>
            <a:buNone/>
          </a:pPr>
          <a:r>
            <a:rPr lang="en-US" sz="2400" dirty="0"/>
            <a:t>Education &amp; training </a:t>
          </a:r>
          <a:endParaRPr lang="en-IN" sz="2400" dirty="0"/>
        </a:p>
      </dgm:t>
    </dgm:pt>
    <dgm:pt modelId="{01B7AE56-5A9A-4F23-9F71-39009E271D97}" type="parTrans" cxnId="{488C6C9F-5D14-461A-A471-C0AE2FF38929}">
      <dgm:prSet/>
      <dgm:spPr/>
      <dgm:t>
        <a:bodyPr/>
        <a:lstStyle/>
        <a:p>
          <a:endParaRPr lang="en-IN"/>
        </a:p>
      </dgm:t>
    </dgm:pt>
    <dgm:pt modelId="{CC3B2F45-DA40-44BF-9CBC-6540657C7FFC}" type="sibTrans" cxnId="{488C6C9F-5D14-461A-A471-C0AE2FF38929}">
      <dgm:prSet/>
      <dgm:spPr/>
      <dgm:t>
        <a:bodyPr/>
        <a:lstStyle/>
        <a:p>
          <a:endParaRPr lang="en-IN"/>
        </a:p>
      </dgm:t>
    </dgm:pt>
    <dgm:pt modelId="{A5B43DD1-1E9A-4A7C-BDFA-2B284BC17863}" type="pres">
      <dgm:prSet presAssocID="{CFFE5AD2-70F2-4619-ACF7-44EC646E7CEC}" presName="CompostProcess" presStyleCnt="0">
        <dgm:presLayoutVars>
          <dgm:dir/>
          <dgm:resizeHandles val="exact"/>
        </dgm:presLayoutVars>
      </dgm:prSet>
      <dgm:spPr/>
    </dgm:pt>
    <dgm:pt modelId="{F2D7BFF4-1EAF-4DD1-B5B3-59A65004440A}" type="pres">
      <dgm:prSet presAssocID="{CFFE5AD2-70F2-4619-ACF7-44EC646E7CEC}" presName="arrow" presStyleLbl="bgShp" presStyleIdx="0" presStyleCnt="1" custScaleX="117647" custLinFactNeighborX="-2076" custLinFactNeighborY="690"/>
      <dgm:spPr/>
    </dgm:pt>
    <dgm:pt modelId="{40BDC78F-4C7A-4681-BBE0-6F118AE4A8E7}" type="pres">
      <dgm:prSet presAssocID="{CFFE5AD2-70F2-4619-ACF7-44EC646E7CEC}" presName="linearProcess" presStyleCnt="0"/>
      <dgm:spPr/>
    </dgm:pt>
    <dgm:pt modelId="{2D6B2D15-112B-4FB3-A0B4-40C4A442E86B}" type="pres">
      <dgm:prSet presAssocID="{96CAB733-1EC6-422A-9B2A-7A56E9546671}" presName="textNode" presStyleLbl="node1" presStyleIdx="0" presStyleCnt="2" custLinFactX="-22060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C888DA-26F4-4F65-9B41-6572DDB268B6}" type="pres">
      <dgm:prSet presAssocID="{57432DC5-0E1C-469B-84C5-54C2BE1A8827}" presName="sibTrans" presStyleCnt="0"/>
      <dgm:spPr/>
    </dgm:pt>
    <dgm:pt modelId="{95C2E4D0-3E46-4D8A-A8EE-7BF88D76B676}" type="pres">
      <dgm:prSet presAssocID="{9A6EDD3F-27B8-4714-9179-56DEAC642DE7}" presName="textNode" presStyleLbl="node1" presStyleIdx="1" presStyleCnt="2" custLinFactX="-21317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BF9C54-232D-407F-BFE2-C04F57B38C6B}" type="presOf" srcId="{96CAB733-1EC6-422A-9B2A-7A56E9546671}" destId="{2D6B2D15-112B-4FB3-A0B4-40C4A442E86B}" srcOrd="0" destOrd="0" presId="urn:microsoft.com/office/officeart/2005/8/layout/hProcess9"/>
    <dgm:cxn modelId="{488C6C9F-5D14-461A-A471-C0AE2FF38929}" srcId="{CFFE5AD2-70F2-4619-ACF7-44EC646E7CEC}" destId="{9A6EDD3F-27B8-4714-9179-56DEAC642DE7}" srcOrd="1" destOrd="0" parTransId="{01B7AE56-5A9A-4F23-9F71-39009E271D97}" sibTransId="{CC3B2F45-DA40-44BF-9CBC-6540657C7FFC}"/>
    <dgm:cxn modelId="{90CEBA51-7B13-47A8-B918-DD21C5783EE7}" type="presOf" srcId="{9A6EDD3F-27B8-4714-9179-56DEAC642DE7}" destId="{95C2E4D0-3E46-4D8A-A8EE-7BF88D76B676}" srcOrd="0" destOrd="0" presId="urn:microsoft.com/office/officeart/2005/8/layout/hProcess9"/>
    <dgm:cxn modelId="{6F0E9956-D0F4-430E-BD8F-A0D6CCEA6694}" type="presOf" srcId="{CFFE5AD2-70F2-4619-ACF7-44EC646E7CEC}" destId="{A5B43DD1-1E9A-4A7C-BDFA-2B284BC17863}" srcOrd="0" destOrd="0" presId="urn:microsoft.com/office/officeart/2005/8/layout/hProcess9"/>
    <dgm:cxn modelId="{E17BDC8A-4AB4-41FD-B743-C244F8AABDF9}" srcId="{CFFE5AD2-70F2-4619-ACF7-44EC646E7CEC}" destId="{96CAB733-1EC6-422A-9B2A-7A56E9546671}" srcOrd="0" destOrd="0" parTransId="{F2347511-2072-41F5-9ACA-AC843C545075}" sibTransId="{57432DC5-0E1C-469B-84C5-54C2BE1A8827}"/>
    <dgm:cxn modelId="{C8F5C382-B6E1-40AB-93AD-FA95228B6A11}" type="presParOf" srcId="{A5B43DD1-1E9A-4A7C-BDFA-2B284BC17863}" destId="{F2D7BFF4-1EAF-4DD1-B5B3-59A65004440A}" srcOrd="0" destOrd="0" presId="urn:microsoft.com/office/officeart/2005/8/layout/hProcess9"/>
    <dgm:cxn modelId="{01F9B1E4-BEE4-49DC-A355-BC037B1BC5FF}" type="presParOf" srcId="{A5B43DD1-1E9A-4A7C-BDFA-2B284BC17863}" destId="{40BDC78F-4C7A-4681-BBE0-6F118AE4A8E7}" srcOrd="1" destOrd="0" presId="urn:microsoft.com/office/officeart/2005/8/layout/hProcess9"/>
    <dgm:cxn modelId="{21D4DC26-3896-4B43-9DBE-C3596FA82BAA}" type="presParOf" srcId="{40BDC78F-4C7A-4681-BBE0-6F118AE4A8E7}" destId="{2D6B2D15-112B-4FB3-A0B4-40C4A442E86B}" srcOrd="0" destOrd="0" presId="urn:microsoft.com/office/officeart/2005/8/layout/hProcess9"/>
    <dgm:cxn modelId="{C2FBCC33-E032-4037-BE5F-F59404BCCF11}" type="presParOf" srcId="{40BDC78F-4C7A-4681-BBE0-6F118AE4A8E7}" destId="{58C888DA-26F4-4F65-9B41-6572DDB268B6}" srcOrd="1" destOrd="0" presId="urn:microsoft.com/office/officeart/2005/8/layout/hProcess9"/>
    <dgm:cxn modelId="{DC4A5A35-9264-4421-85BB-4A5D1D164BF3}" type="presParOf" srcId="{40BDC78F-4C7A-4681-BBE0-6F118AE4A8E7}" destId="{95C2E4D0-3E46-4D8A-A8EE-7BF88D76B676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62EA66-DD5C-4D64-8D63-A0F775FE1F35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8F0081D-7046-4FCE-8326-DBD07CC76A8A}">
      <dgm:prSet phldrT="[Text]" custT="1"/>
      <dgm:spPr>
        <a:solidFill>
          <a:schemeClr val="bg1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 vert="vert"/>
        <a:lstStyle/>
        <a:p>
          <a:pPr algn="l"/>
          <a:r>
            <a:rPr lang="en-IN" sz="2400" dirty="0"/>
            <a:t>&gt;Publication Ethics</a:t>
          </a:r>
        </a:p>
        <a:p>
          <a:pPr algn="ctr"/>
          <a:endParaRPr lang="en-IN" sz="2400" dirty="0"/>
        </a:p>
        <a:p>
          <a:pPr algn="l"/>
          <a:r>
            <a:rPr lang="en-IN" sz="2400" dirty="0"/>
            <a:t>&gt;Academic Integrity</a:t>
          </a:r>
        </a:p>
        <a:p>
          <a:pPr algn="l"/>
          <a:endParaRPr lang="en-IN" sz="2400" dirty="0"/>
        </a:p>
        <a:p>
          <a:pPr algn="l"/>
          <a:r>
            <a:rPr lang="en-IN" sz="2400" dirty="0"/>
            <a:t>&gt;Ref. Management</a:t>
          </a:r>
        </a:p>
        <a:p>
          <a:pPr algn="l"/>
          <a:endParaRPr lang="en-IN" sz="2400" dirty="0"/>
        </a:p>
        <a:p>
          <a:pPr algn="l"/>
          <a:r>
            <a:rPr lang="en-IN" sz="2400" dirty="0"/>
            <a:t>&gt;Plagiarism detection</a:t>
          </a:r>
        </a:p>
      </dgm:t>
    </dgm:pt>
    <dgm:pt modelId="{6C02DB66-5472-41C4-8A58-CCE581B1A0D3}" type="parTrans" cxnId="{BBB4444E-5393-457B-AB4D-4EB185B961B3}">
      <dgm:prSet/>
      <dgm:spPr/>
      <dgm:t>
        <a:bodyPr/>
        <a:lstStyle/>
        <a:p>
          <a:endParaRPr lang="en-IN"/>
        </a:p>
      </dgm:t>
    </dgm:pt>
    <dgm:pt modelId="{6844793E-728A-4259-9C85-BBA182C77FCE}" type="sibTrans" cxnId="{BBB4444E-5393-457B-AB4D-4EB185B961B3}">
      <dgm:prSet/>
      <dgm:spPr/>
      <dgm:t>
        <a:bodyPr/>
        <a:lstStyle/>
        <a:p>
          <a:endParaRPr lang="en-IN"/>
        </a:p>
      </dgm:t>
    </dgm:pt>
    <dgm:pt modelId="{3653AE97-BF0B-4382-8DEF-321B3D87C3A2}">
      <dgm:prSet phldrT="[Text]" custT="1"/>
      <dgm:spPr>
        <a:solidFill>
          <a:schemeClr val="bg2">
            <a:lumMod val="75000"/>
          </a:schemeClr>
        </a:solidFill>
        <a:ln>
          <a:noFill/>
        </a:ln>
        <a:effectLst>
          <a:glow rad="228600">
            <a:schemeClr val="accent6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en-IN" sz="2600" dirty="0"/>
            <a:t>   Awareness/ Sensitisation </a:t>
          </a:r>
          <a:r>
            <a:rPr lang="en-IN" sz="2600" dirty="0" err="1"/>
            <a:t>Pgrms</a:t>
          </a:r>
          <a:endParaRPr lang="en-IN" sz="2600" dirty="0"/>
        </a:p>
      </dgm:t>
    </dgm:pt>
    <dgm:pt modelId="{24B8BDC8-BD02-41FC-88D2-F966E929CF11}" type="parTrans" cxnId="{EE708BF0-7B8B-42F5-8C73-EF8248BD8675}">
      <dgm:prSet/>
      <dgm:spPr/>
      <dgm:t>
        <a:bodyPr/>
        <a:lstStyle/>
        <a:p>
          <a:endParaRPr lang="en-IN"/>
        </a:p>
      </dgm:t>
    </dgm:pt>
    <dgm:pt modelId="{8F22DC1A-5F01-45CF-A8BC-6DEC18B767F7}" type="sibTrans" cxnId="{EE708BF0-7B8B-42F5-8C73-EF8248BD8675}">
      <dgm:prSet/>
      <dgm:spPr/>
      <dgm:t>
        <a:bodyPr/>
        <a:lstStyle/>
        <a:p>
          <a:endParaRPr lang="en-IN"/>
        </a:p>
      </dgm:t>
    </dgm:pt>
    <dgm:pt modelId="{31EB3918-20B0-49EA-A9AE-56DA61CAA6F3}">
      <dgm:prSet phldrT="[Text]" custT="1"/>
      <dgm:spPr>
        <a:solidFill>
          <a:srgbClr val="CCCC99">
            <a:lumMod val="75000"/>
          </a:srgbClr>
        </a:solidFill>
        <a:ln>
          <a:noFill/>
        </a:ln>
        <a:effectLst>
          <a:glow rad="228600">
            <a:srgbClr val="8A5C2D">
              <a:satMod val="175000"/>
              <a:alpha val="40000"/>
            </a:srgb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spcFirstLastPara="0" vert="horz" wrap="square" lIns="16510" tIns="16510" rIns="16510" bIns="16510" numCol="1" spcCol="1270" anchor="ctr" anchorCtr="0"/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   Workshops/ Refresher courses</a:t>
          </a:r>
        </a:p>
      </dgm:t>
    </dgm:pt>
    <dgm:pt modelId="{CE404C61-7C30-46B1-AE35-6FA0A5505708}" type="parTrans" cxnId="{9A9B4057-6BFB-49C4-9DE1-F3071ABA683C}">
      <dgm:prSet/>
      <dgm:spPr/>
      <dgm:t>
        <a:bodyPr/>
        <a:lstStyle/>
        <a:p>
          <a:endParaRPr lang="en-IN"/>
        </a:p>
      </dgm:t>
    </dgm:pt>
    <dgm:pt modelId="{ED270AE6-4EAE-465E-84A1-83EAE2D8803A}" type="sibTrans" cxnId="{9A9B4057-6BFB-49C4-9DE1-F3071ABA683C}">
      <dgm:prSet/>
      <dgm:spPr/>
      <dgm:t>
        <a:bodyPr/>
        <a:lstStyle/>
        <a:p>
          <a:endParaRPr lang="en-IN"/>
        </a:p>
      </dgm:t>
    </dgm:pt>
    <dgm:pt modelId="{B410BD8F-4B58-49DD-BBB4-464FA74F1EF7}">
      <dgm:prSet phldrT="[Text]" custT="1"/>
      <dgm:spPr>
        <a:solidFill>
          <a:srgbClr val="CCCC99">
            <a:lumMod val="75000"/>
          </a:srgbClr>
        </a:solidFill>
        <a:ln>
          <a:noFill/>
        </a:ln>
        <a:effectLst>
          <a:glow rad="228600">
            <a:srgbClr val="8A5C2D">
              <a:satMod val="175000"/>
              <a:alpha val="40000"/>
            </a:srgb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spcFirstLastPara="0" vert="horz" wrap="square" lIns="16510" tIns="16510" rIns="16510" bIns="16510" numCol="1" spcCol="1270" anchor="ctr" anchorCtr="0"/>
        <a:lstStyle/>
        <a:p>
          <a:pPr marL="274638" lvl="0" indent="-274638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   UG/ PG Curricula/ Ph.D. Course      Work</a:t>
          </a:r>
        </a:p>
      </dgm:t>
    </dgm:pt>
    <dgm:pt modelId="{F3D8B275-4CAF-42C8-A323-6CBBC65F27D8}" type="parTrans" cxnId="{7AE4BBD9-E51F-485B-8333-AAEBAD89DAF1}">
      <dgm:prSet/>
      <dgm:spPr/>
      <dgm:t>
        <a:bodyPr/>
        <a:lstStyle/>
        <a:p>
          <a:endParaRPr lang="en-IN"/>
        </a:p>
      </dgm:t>
    </dgm:pt>
    <dgm:pt modelId="{308F530B-6D18-40CB-AC54-AC5B4289825C}" type="sibTrans" cxnId="{7AE4BBD9-E51F-485B-8333-AAEBAD89DAF1}">
      <dgm:prSet/>
      <dgm:spPr/>
      <dgm:t>
        <a:bodyPr/>
        <a:lstStyle/>
        <a:p>
          <a:endParaRPr lang="en-IN"/>
        </a:p>
      </dgm:t>
    </dgm:pt>
    <dgm:pt modelId="{D7FC2306-3837-49DF-A3AD-594D6A0D8382}" type="pres">
      <dgm:prSet presAssocID="{3162EA66-DD5C-4D64-8D63-A0F775FE1F3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36DF95-10C4-45E1-BEC0-BF42FC16A4E7}" type="pres">
      <dgm:prSet presAssocID="{38F0081D-7046-4FCE-8326-DBD07CC76A8A}" presName="root1" presStyleCnt="0"/>
      <dgm:spPr/>
    </dgm:pt>
    <dgm:pt modelId="{F89B4A1D-BB56-4DE5-902F-702831DB0C57}" type="pres">
      <dgm:prSet presAssocID="{38F0081D-7046-4FCE-8326-DBD07CC76A8A}" presName="LevelOneTextNode" presStyleLbl="node0" presStyleIdx="0" presStyleCnt="1" custScaleX="443810" custScaleY="103745" custLinFactNeighborX="-121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2035B8-1049-487F-A381-43F822399E06}" type="pres">
      <dgm:prSet presAssocID="{38F0081D-7046-4FCE-8326-DBD07CC76A8A}" presName="level2hierChild" presStyleCnt="0"/>
      <dgm:spPr/>
    </dgm:pt>
    <dgm:pt modelId="{2AAAC8CE-B3B4-403E-B95F-9BADA9D61051}" type="pres">
      <dgm:prSet presAssocID="{24B8BDC8-BD02-41FC-88D2-F966E929CF11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FDD3C2C6-F880-4997-85E6-F1FD1D5D9521}" type="pres">
      <dgm:prSet presAssocID="{24B8BDC8-BD02-41FC-88D2-F966E929CF11}" presName="connTx" presStyleLbl="parChTrans1D2" presStyleIdx="0" presStyleCnt="3"/>
      <dgm:spPr/>
      <dgm:t>
        <a:bodyPr/>
        <a:lstStyle/>
        <a:p>
          <a:endParaRPr lang="en-US"/>
        </a:p>
      </dgm:t>
    </dgm:pt>
    <dgm:pt modelId="{FC7EB845-3CCB-4495-B885-2BEEE58C9F61}" type="pres">
      <dgm:prSet presAssocID="{3653AE97-BF0B-4382-8DEF-321B3D87C3A2}" presName="root2" presStyleCnt="0"/>
      <dgm:spPr/>
    </dgm:pt>
    <dgm:pt modelId="{F4FEAC5C-D78D-4100-AD25-7908D7F73E07}" type="pres">
      <dgm:prSet presAssocID="{3653AE97-BF0B-4382-8DEF-321B3D87C3A2}" presName="LevelTwoTextNode" presStyleLbl="node2" presStyleIdx="0" presStyleCnt="3" custScaleX="224937" custScaleY="980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F1575D-B9D7-41A1-94BF-EE60A76891C3}" type="pres">
      <dgm:prSet presAssocID="{3653AE97-BF0B-4382-8DEF-321B3D87C3A2}" presName="level3hierChild" presStyleCnt="0"/>
      <dgm:spPr/>
    </dgm:pt>
    <dgm:pt modelId="{48A5F8CC-F603-4F3C-99F2-9D24637A9C92}" type="pres">
      <dgm:prSet presAssocID="{CE404C61-7C30-46B1-AE35-6FA0A5505708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382CAA6-F226-4A7C-B180-9D2E3067E042}" type="pres">
      <dgm:prSet presAssocID="{CE404C61-7C30-46B1-AE35-6FA0A5505708}" presName="connTx" presStyleLbl="parChTrans1D2" presStyleIdx="1" presStyleCnt="3"/>
      <dgm:spPr/>
      <dgm:t>
        <a:bodyPr/>
        <a:lstStyle/>
        <a:p>
          <a:endParaRPr lang="en-US"/>
        </a:p>
      </dgm:t>
    </dgm:pt>
    <dgm:pt modelId="{12117CF4-1A8D-495E-9F25-CBDC74B2FDD1}" type="pres">
      <dgm:prSet presAssocID="{31EB3918-20B0-49EA-A9AE-56DA61CAA6F3}" presName="root2" presStyleCnt="0"/>
      <dgm:spPr/>
    </dgm:pt>
    <dgm:pt modelId="{73BF98FA-C9EC-4E7E-9BFC-B758D422A174}" type="pres">
      <dgm:prSet presAssocID="{31EB3918-20B0-49EA-A9AE-56DA61CAA6F3}" presName="LevelTwoTextNode" presStyleLbl="node2" presStyleIdx="1" presStyleCnt="3" custScaleX="223619" custScaleY="99115">
        <dgm:presLayoutVars>
          <dgm:chPref val="3"/>
        </dgm:presLayoutVars>
      </dgm:prSet>
      <dgm:spPr>
        <a:xfrm>
          <a:off x="3505412" y="2062201"/>
          <a:ext cx="5039186" cy="680953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47359138-8533-4F01-85EC-5611A3764010}" type="pres">
      <dgm:prSet presAssocID="{31EB3918-20B0-49EA-A9AE-56DA61CAA6F3}" presName="level3hierChild" presStyleCnt="0"/>
      <dgm:spPr/>
    </dgm:pt>
    <dgm:pt modelId="{DC997BB6-2E80-47DC-8D52-89E0D7CB5BBC}" type="pres">
      <dgm:prSet presAssocID="{F3D8B275-4CAF-42C8-A323-6CBBC65F27D8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4A48F7F4-8278-48D9-9231-B7620FAEF340}" type="pres">
      <dgm:prSet presAssocID="{F3D8B275-4CAF-42C8-A323-6CBBC65F27D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D9FFAC6D-1B3F-4B69-B8F5-CC8D87B18979}" type="pres">
      <dgm:prSet presAssocID="{B410BD8F-4B58-49DD-BBB4-464FA74F1EF7}" presName="root2" presStyleCnt="0"/>
      <dgm:spPr/>
    </dgm:pt>
    <dgm:pt modelId="{FB58DD1A-1BE2-4BEE-8D18-0B685A38E364}" type="pres">
      <dgm:prSet presAssocID="{B410BD8F-4B58-49DD-BBB4-464FA74F1EF7}" presName="LevelTwoTextNode" presStyleLbl="node2" presStyleIdx="2" presStyleCnt="3" custScaleX="223119" custScaleY="103570">
        <dgm:presLayoutVars>
          <dgm:chPref val="3"/>
        </dgm:presLayoutVars>
      </dgm:prSet>
      <dgm:spPr>
        <a:xfrm>
          <a:off x="3505412" y="2914912"/>
          <a:ext cx="5175791" cy="745280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BBEC5395-941A-467E-8AA4-9162123F5D9D}" type="pres">
      <dgm:prSet presAssocID="{B410BD8F-4B58-49DD-BBB4-464FA74F1EF7}" presName="level3hierChild" presStyleCnt="0"/>
      <dgm:spPr/>
    </dgm:pt>
  </dgm:ptLst>
  <dgm:cxnLst>
    <dgm:cxn modelId="{E8AE47EC-1BD3-482D-856E-620105168B80}" type="presOf" srcId="{CE404C61-7C30-46B1-AE35-6FA0A5505708}" destId="{5382CAA6-F226-4A7C-B180-9D2E3067E042}" srcOrd="1" destOrd="0" presId="urn:microsoft.com/office/officeart/2008/layout/HorizontalMultiLevelHierarchy"/>
    <dgm:cxn modelId="{770F5845-B67C-4C62-91A7-84425A561633}" type="presOf" srcId="{F3D8B275-4CAF-42C8-A323-6CBBC65F27D8}" destId="{DC997BB6-2E80-47DC-8D52-89E0D7CB5BBC}" srcOrd="0" destOrd="0" presId="urn:microsoft.com/office/officeart/2008/layout/HorizontalMultiLevelHierarchy"/>
    <dgm:cxn modelId="{B032BD8D-83A2-4CFD-8A41-DF97CA5CC535}" type="presOf" srcId="{3162EA66-DD5C-4D64-8D63-A0F775FE1F35}" destId="{D7FC2306-3837-49DF-A3AD-594D6A0D8382}" srcOrd="0" destOrd="0" presId="urn:microsoft.com/office/officeart/2008/layout/HorizontalMultiLevelHierarchy"/>
    <dgm:cxn modelId="{1905CD34-9728-4EF4-BE7E-FD21756479F4}" type="presOf" srcId="{24B8BDC8-BD02-41FC-88D2-F966E929CF11}" destId="{FDD3C2C6-F880-4997-85E6-F1FD1D5D9521}" srcOrd="1" destOrd="0" presId="urn:microsoft.com/office/officeart/2008/layout/HorizontalMultiLevelHierarchy"/>
    <dgm:cxn modelId="{52ED061E-E53A-4A4E-8C84-73B57587867D}" type="presOf" srcId="{3653AE97-BF0B-4382-8DEF-321B3D87C3A2}" destId="{F4FEAC5C-D78D-4100-AD25-7908D7F73E07}" srcOrd="0" destOrd="0" presId="urn:microsoft.com/office/officeart/2008/layout/HorizontalMultiLevelHierarchy"/>
    <dgm:cxn modelId="{A8D1FDD7-31F1-49EE-819C-3ABD22A28413}" type="presOf" srcId="{F3D8B275-4CAF-42C8-A323-6CBBC65F27D8}" destId="{4A48F7F4-8278-48D9-9231-B7620FAEF340}" srcOrd="1" destOrd="0" presId="urn:microsoft.com/office/officeart/2008/layout/HorizontalMultiLevelHierarchy"/>
    <dgm:cxn modelId="{BDF0609F-1704-4142-AE9E-4422E3828DD4}" type="presOf" srcId="{B410BD8F-4B58-49DD-BBB4-464FA74F1EF7}" destId="{FB58DD1A-1BE2-4BEE-8D18-0B685A38E364}" srcOrd="0" destOrd="0" presId="urn:microsoft.com/office/officeart/2008/layout/HorizontalMultiLevelHierarchy"/>
    <dgm:cxn modelId="{91C2AD8F-15D8-485B-B45E-BC4C8E3BFEC4}" type="presOf" srcId="{38F0081D-7046-4FCE-8326-DBD07CC76A8A}" destId="{F89B4A1D-BB56-4DE5-902F-702831DB0C57}" srcOrd="0" destOrd="0" presId="urn:microsoft.com/office/officeart/2008/layout/HorizontalMultiLevelHierarchy"/>
    <dgm:cxn modelId="{9687FC08-8800-4D16-9484-5F44BBA33F8C}" type="presOf" srcId="{CE404C61-7C30-46B1-AE35-6FA0A5505708}" destId="{48A5F8CC-F603-4F3C-99F2-9D24637A9C92}" srcOrd="0" destOrd="0" presId="urn:microsoft.com/office/officeart/2008/layout/HorizontalMultiLevelHierarchy"/>
    <dgm:cxn modelId="{BBB4444E-5393-457B-AB4D-4EB185B961B3}" srcId="{3162EA66-DD5C-4D64-8D63-A0F775FE1F35}" destId="{38F0081D-7046-4FCE-8326-DBD07CC76A8A}" srcOrd="0" destOrd="0" parTransId="{6C02DB66-5472-41C4-8A58-CCE581B1A0D3}" sibTransId="{6844793E-728A-4259-9C85-BBA182C77FCE}"/>
    <dgm:cxn modelId="{31BC40D9-8ADF-4B1B-A668-86C0B2AD3DF7}" type="presOf" srcId="{24B8BDC8-BD02-41FC-88D2-F966E929CF11}" destId="{2AAAC8CE-B3B4-403E-B95F-9BADA9D61051}" srcOrd="0" destOrd="0" presId="urn:microsoft.com/office/officeart/2008/layout/HorizontalMultiLevelHierarchy"/>
    <dgm:cxn modelId="{7AE4BBD9-E51F-485B-8333-AAEBAD89DAF1}" srcId="{38F0081D-7046-4FCE-8326-DBD07CC76A8A}" destId="{B410BD8F-4B58-49DD-BBB4-464FA74F1EF7}" srcOrd="2" destOrd="0" parTransId="{F3D8B275-4CAF-42C8-A323-6CBBC65F27D8}" sibTransId="{308F530B-6D18-40CB-AC54-AC5B4289825C}"/>
    <dgm:cxn modelId="{EE708BF0-7B8B-42F5-8C73-EF8248BD8675}" srcId="{38F0081D-7046-4FCE-8326-DBD07CC76A8A}" destId="{3653AE97-BF0B-4382-8DEF-321B3D87C3A2}" srcOrd="0" destOrd="0" parTransId="{24B8BDC8-BD02-41FC-88D2-F966E929CF11}" sibTransId="{8F22DC1A-5F01-45CF-A8BC-6DEC18B767F7}"/>
    <dgm:cxn modelId="{9A9B4057-6BFB-49C4-9DE1-F3071ABA683C}" srcId="{38F0081D-7046-4FCE-8326-DBD07CC76A8A}" destId="{31EB3918-20B0-49EA-A9AE-56DA61CAA6F3}" srcOrd="1" destOrd="0" parTransId="{CE404C61-7C30-46B1-AE35-6FA0A5505708}" sibTransId="{ED270AE6-4EAE-465E-84A1-83EAE2D8803A}"/>
    <dgm:cxn modelId="{3FF4CB47-891E-4CAF-B57A-9F67DEA5BC78}" type="presOf" srcId="{31EB3918-20B0-49EA-A9AE-56DA61CAA6F3}" destId="{73BF98FA-C9EC-4E7E-9BFC-B758D422A174}" srcOrd="0" destOrd="0" presId="urn:microsoft.com/office/officeart/2008/layout/HorizontalMultiLevelHierarchy"/>
    <dgm:cxn modelId="{104A810C-4803-4BC6-950C-9F1894EB5FE0}" type="presParOf" srcId="{D7FC2306-3837-49DF-A3AD-594D6A0D8382}" destId="{0336DF95-10C4-45E1-BEC0-BF42FC16A4E7}" srcOrd="0" destOrd="0" presId="urn:microsoft.com/office/officeart/2008/layout/HorizontalMultiLevelHierarchy"/>
    <dgm:cxn modelId="{8C3939FC-ECEC-4898-839C-FD1AF713EC21}" type="presParOf" srcId="{0336DF95-10C4-45E1-BEC0-BF42FC16A4E7}" destId="{F89B4A1D-BB56-4DE5-902F-702831DB0C57}" srcOrd="0" destOrd="0" presId="urn:microsoft.com/office/officeart/2008/layout/HorizontalMultiLevelHierarchy"/>
    <dgm:cxn modelId="{D488E04A-85AF-481D-9B69-258EA745BDD4}" type="presParOf" srcId="{0336DF95-10C4-45E1-BEC0-BF42FC16A4E7}" destId="{F92035B8-1049-487F-A381-43F822399E06}" srcOrd="1" destOrd="0" presId="urn:microsoft.com/office/officeart/2008/layout/HorizontalMultiLevelHierarchy"/>
    <dgm:cxn modelId="{A8A1C311-C5F7-4E58-A7BB-CE7CAF7721B2}" type="presParOf" srcId="{F92035B8-1049-487F-A381-43F822399E06}" destId="{2AAAC8CE-B3B4-403E-B95F-9BADA9D61051}" srcOrd="0" destOrd="0" presId="urn:microsoft.com/office/officeart/2008/layout/HorizontalMultiLevelHierarchy"/>
    <dgm:cxn modelId="{DED2DECA-DD1E-40CF-BF3C-6FCC65DAF32B}" type="presParOf" srcId="{2AAAC8CE-B3B4-403E-B95F-9BADA9D61051}" destId="{FDD3C2C6-F880-4997-85E6-F1FD1D5D9521}" srcOrd="0" destOrd="0" presId="urn:microsoft.com/office/officeart/2008/layout/HorizontalMultiLevelHierarchy"/>
    <dgm:cxn modelId="{65FE350D-E88B-4834-BE5F-E3353B038F89}" type="presParOf" srcId="{F92035B8-1049-487F-A381-43F822399E06}" destId="{FC7EB845-3CCB-4495-B885-2BEEE58C9F61}" srcOrd="1" destOrd="0" presId="urn:microsoft.com/office/officeart/2008/layout/HorizontalMultiLevelHierarchy"/>
    <dgm:cxn modelId="{4765AE76-32ED-49F3-BAA2-7687A13C3B90}" type="presParOf" srcId="{FC7EB845-3CCB-4495-B885-2BEEE58C9F61}" destId="{F4FEAC5C-D78D-4100-AD25-7908D7F73E07}" srcOrd="0" destOrd="0" presId="urn:microsoft.com/office/officeart/2008/layout/HorizontalMultiLevelHierarchy"/>
    <dgm:cxn modelId="{35C3CE23-EC06-4686-93C4-4D374E9C7B91}" type="presParOf" srcId="{FC7EB845-3CCB-4495-B885-2BEEE58C9F61}" destId="{D5F1575D-B9D7-41A1-94BF-EE60A76891C3}" srcOrd="1" destOrd="0" presId="urn:microsoft.com/office/officeart/2008/layout/HorizontalMultiLevelHierarchy"/>
    <dgm:cxn modelId="{BA53396B-8D16-44C9-BCB3-D30C413489E9}" type="presParOf" srcId="{F92035B8-1049-487F-A381-43F822399E06}" destId="{48A5F8CC-F603-4F3C-99F2-9D24637A9C92}" srcOrd="2" destOrd="0" presId="urn:microsoft.com/office/officeart/2008/layout/HorizontalMultiLevelHierarchy"/>
    <dgm:cxn modelId="{FD28221A-30CD-4876-96E8-9708D4813192}" type="presParOf" srcId="{48A5F8CC-F603-4F3C-99F2-9D24637A9C92}" destId="{5382CAA6-F226-4A7C-B180-9D2E3067E042}" srcOrd="0" destOrd="0" presId="urn:microsoft.com/office/officeart/2008/layout/HorizontalMultiLevelHierarchy"/>
    <dgm:cxn modelId="{8F457AD0-ECDB-4326-BE1F-18AED2450DB8}" type="presParOf" srcId="{F92035B8-1049-487F-A381-43F822399E06}" destId="{12117CF4-1A8D-495E-9F25-CBDC74B2FDD1}" srcOrd="3" destOrd="0" presId="urn:microsoft.com/office/officeart/2008/layout/HorizontalMultiLevelHierarchy"/>
    <dgm:cxn modelId="{286EAADC-37EE-4230-B3A5-FC5E88EF2B2E}" type="presParOf" srcId="{12117CF4-1A8D-495E-9F25-CBDC74B2FDD1}" destId="{73BF98FA-C9EC-4E7E-9BFC-B758D422A174}" srcOrd="0" destOrd="0" presId="urn:microsoft.com/office/officeart/2008/layout/HorizontalMultiLevelHierarchy"/>
    <dgm:cxn modelId="{B42802E2-8ADE-4407-A29A-78F166471AF5}" type="presParOf" srcId="{12117CF4-1A8D-495E-9F25-CBDC74B2FDD1}" destId="{47359138-8533-4F01-85EC-5611A3764010}" srcOrd="1" destOrd="0" presId="urn:microsoft.com/office/officeart/2008/layout/HorizontalMultiLevelHierarchy"/>
    <dgm:cxn modelId="{8F64E191-1F23-4A09-B11C-280435E6A7F5}" type="presParOf" srcId="{F92035B8-1049-487F-A381-43F822399E06}" destId="{DC997BB6-2E80-47DC-8D52-89E0D7CB5BBC}" srcOrd="4" destOrd="0" presId="urn:microsoft.com/office/officeart/2008/layout/HorizontalMultiLevelHierarchy"/>
    <dgm:cxn modelId="{B6D86839-39F7-4CDD-BFBA-1B4971F078F7}" type="presParOf" srcId="{DC997BB6-2E80-47DC-8D52-89E0D7CB5BBC}" destId="{4A48F7F4-8278-48D9-9231-B7620FAEF340}" srcOrd="0" destOrd="0" presId="urn:microsoft.com/office/officeart/2008/layout/HorizontalMultiLevelHierarchy"/>
    <dgm:cxn modelId="{5574B8D0-EB26-4713-8FD4-C60B292B64DB}" type="presParOf" srcId="{F92035B8-1049-487F-A381-43F822399E06}" destId="{D9FFAC6D-1B3F-4B69-B8F5-CC8D87B18979}" srcOrd="5" destOrd="0" presId="urn:microsoft.com/office/officeart/2008/layout/HorizontalMultiLevelHierarchy"/>
    <dgm:cxn modelId="{2195DF5C-94C1-4863-BBFA-65F63E0CBC2B}" type="presParOf" srcId="{D9FFAC6D-1B3F-4B69-B8F5-CC8D87B18979}" destId="{FB58DD1A-1BE2-4BEE-8D18-0B685A38E364}" srcOrd="0" destOrd="0" presId="urn:microsoft.com/office/officeart/2008/layout/HorizontalMultiLevelHierarchy"/>
    <dgm:cxn modelId="{72B82544-A6B8-4FDF-8869-3796C4FB2571}" type="presParOf" srcId="{D9FFAC6D-1B3F-4B69-B8F5-CC8D87B18979}" destId="{BBEC5395-941A-467E-8AA4-9162123F5D9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AF66DB-66E2-4910-82E8-895B0C7C8FB5}" type="doc">
      <dgm:prSet loTypeId="urn:microsoft.com/office/officeart/2005/8/layout/vList3#1" loCatId="list" qsTypeId="urn:microsoft.com/office/officeart/2005/8/quickstyle/3d1" qsCatId="3D" csTypeId="urn:microsoft.com/office/officeart/2005/8/colors/accent1_2" csCatId="accent1" phldr="1"/>
      <dgm:spPr/>
    </dgm:pt>
    <dgm:pt modelId="{72AB6EDD-9B3E-47F0-A9F2-19007A64C98C}">
      <dgm:prSet phldrT="[Text]"/>
      <dgm:spPr>
        <a:solidFill>
          <a:srgbClr val="0070C0"/>
        </a:solidFill>
      </dgm:spPr>
      <dgm:t>
        <a:bodyPr/>
        <a:lstStyle/>
        <a:p>
          <a:r>
            <a:rPr lang="en-US" altLang="en-US" dirty="0"/>
            <a:t>Technology-based solution </a:t>
          </a:r>
          <a:endParaRPr lang="en-IN" dirty="0"/>
        </a:p>
      </dgm:t>
    </dgm:pt>
    <dgm:pt modelId="{30135BAF-D68A-47AE-A194-048C688164BC}" type="parTrans" cxnId="{221A9D9A-EBE7-4070-B8AC-3EB77BD6A2E4}">
      <dgm:prSet/>
      <dgm:spPr/>
      <dgm:t>
        <a:bodyPr/>
        <a:lstStyle/>
        <a:p>
          <a:endParaRPr lang="en-IN"/>
        </a:p>
      </dgm:t>
    </dgm:pt>
    <dgm:pt modelId="{ED542FC1-6C52-4488-B3F6-0A4FE48F5BCF}" type="sibTrans" cxnId="{221A9D9A-EBE7-4070-B8AC-3EB77BD6A2E4}">
      <dgm:prSet/>
      <dgm:spPr/>
      <dgm:t>
        <a:bodyPr/>
        <a:lstStyle/>
        <a:p>
          <a:endParaRPr lang="en-IN"/>
        </a:p>
      </dgm:t>
    </dgm:pt>
    <dgm:pt modelId="{3D70AE5C-8389-43B0-8EA0-A2CCAD7CA469}">
      <dgm:prSet phldrT="[Text]"/>
      <dgm:spPr>
        <a:solidFill>
          <a:srgbClr val="7030A0"/>
        </a:solidFill>
      </dgm:spPr>
      <dgm:t>
        <a:bodyPr/>
        <a:lstStyle/>
        <a:p>
          <a:pPr algn="l"/>
          <a:r>
            <a:rPr lang="en-US" altLang="en-US" dirty="0"/>
            <a:t>Institutional Repository</a:t>
          </a:r>
          <a:endParaRPr lang="en-IN" dirty="0"/>
        </a:p>
      </dgm:t>
    </dgm:pt>
    <dgm:pt modelId="{C4EB7EAD-E16D-46B3-8F24-8FA939D9F1B0}" type="parTrans" cxnId="{D8FEFC28-1EF4-4AC8-ACA8-3F657D5B0283}">
      <dgm:prSet/>
      <dgm:spPr/>
      <dgm:t>
        <a:bodyPr/>
        <a:lstStyle/>
        <a:p>
          <a:endParaRPr lang="en-IN"/>
        </a:p>
      </dgm:t>
    </dgm:pt>
    <dgm:pt modelId="{F5DA9664-3FDE-4B77-BEA7-E579AE9DAE48}" type="sibTrans" cxnId="{D8FEFC28-1EF4-4AC8-ACA8-3F657D5B0283}">
      <dgm:prSet/>
      <dgm:spPr/>
      <dgm:t>
        <a:bodyPr/>
        <a:lstStyle/>
        <a:p>
          <a:endParaRPr lang="en-IN"/>
        </a:p>
      </dgm:t>
    </dgm:pt>
    <dgm:pt modelId="{36CBB05C-FA8D-4661-A793-1544F32F0756}">
      <dgm:prSet phldrT="[Text]"/>
      <dgm:spPr>
        <a:solidFill>
          <a:srgbClr val="FF0000"/>
        </a:solidFill>
      </dgm:spPr>
      <dgm:t>
        <a:bodyPr/>
        <a:lstStyle/>
        <a:p>
          <a:pPr algn="l"/>
          <a:r>
            <a:rPr lang="en-US" altLang="en-US" dirty="0" err="1"/>
            <a:t>Shodhganga</a:t>
          </a:r>
          <a:endParaRPr lang="en-IN" dirty="0"/>
        </a:p>
      </dgm:t>
    </dgm:pt>
    <dgm:pt modelId="{C8395EED-91D9-40E3-ACA2-C0CD74E266C5}" type="parTrans" cxnId="{56D9E893-2F4C-4057-BBB3-398B13E38EB9}">
      <dgm:prSet/>
      <dgm:spPr/>
      <dgm:t>
        <a:bodyPr/>
        <a:lstStyle/>
        <a:p>
          <a:endParaRPr lang="en-IN"/>
        </a:p>
      </dgm:t>
    </dgm:pt>
    <dgm:pt modelId="{2B235BAE-8E2D-477D-97AC-59F9E8713F95}" type="sibTrans" cxnId="{56D9E893-2F4C-4057-BBB3-398B13E38EB9}">
      <dgm:prSet/>
      <dgm:spPr/>
      <dgm:t>
        <a:bodyPr/>
        <a:lstStyle/>
        <a:p>
          <a:endParaRPr lang="en-IN"/>
        </a:p>
      </dgm:t>
    </dgm:pt>
    <dgm:pt modelId="{B5B3A8B0-16B5-4E91-811A-122450A55674}">
      <dgm:prSet/>
      <dgm:spPr>
        <a:solidFill>
          <a:srgbClr val="00B050"/>
        </a:solidFill>
      </dgm:spPr>
      <dgm:t>
        <a:bodyPr/>
        <a:lstStyle/>
        <a:p>
          <a:pPr algn="l"/>
          <a:r>
            <a:rPr lang="en-US" altLang="en-US" dirty="0"/>
            <a:t>Plagiarism Policy</a:t>
          </a:r>
          <a:endParaRPr lang="en-IN" dirty="0"/>
        </a:p>
      </dgm:t>
    </dgm:pt>
    <dgm:pt modelId="{2AF3D923-0A28-4764-AFF2-D4F11532A11C}" type="parTrans" cxnId="{14E96E6C-0DD8-445F-AEF0-617A8FF1BED9}">
      <dgm:prSet/>
      <dgm:spPr/>
      <dgm:t>
        <a:bodyPr/>
        <a:lstStyle/>
        <a:p>
          <a:endParaRPr lang="en-IN"/>
        </a:p>
      </dgm:t>
    </dgm:pt>
    <dgm:pt modelId="{B24F29C8-AB62-4FB8-A54E-D3D51A8DACF7}" type="sibTrans" cxnId="{14E96E6C-0DD8-445F-AEF0-617A8FF1BED9}">
      <dgm:prSet/>
      <dgm:spPr/>
      <dgm:t>
        <a:bodyPr/>
        <a:lstStyle/>
        <a:p>
          <a:endParaRPr lang="en-IN"/>
        </a:p>
      </dgm:t>
    </dgm:pt>
    <dgm:pt modelId="{49D4B307-748F-47D1-B807-F1746F65D6A2}">
      <dgm:prSet/>
      <dgm:spPr>
        <a:solidFill>
          <a:srgbClr val="000000"/>
        </a:solidFill>
      </dgm:spPr>
      <dgm:t>
        <a:bodyPr/>
        <a:lstStyle/>
        <a:p>
          <a:pPr algn="l"/>
          <a:r>
            <a:rPr lang="en-IN" dirty="0"/>
            <a:t>Declaration/ Certification</a:t>
          </a:r>
        </a:p>
      </dgm:t>
    </dgm:pt>
    <dgm:pt modelId="{898C6EE2-672C-4152-B1CF-3EB2099B61D9}" type="parTrans" cxnId="{3594DAD4-A8FD-4ABC-8B73-8670E8A7C023}">
      <dgm:prSet/>
      <dgm:spPr/>
      <dgm:t>
        <a:bodyPr/>
        <a:lstStyle/>
        <a:p>
          <a:endParaRPr lang="en-IN"/>
        </a:p>
      </dgm:t>
    </dgm:pt>
    <dgm:pt modelId="{F171FABB-D60A-4DFD-A9E5-62724E755B9B}" type="sibTrans" cxnId="{3594DAD4-A8FD-4ABC-8B73-8670E8A7C023}">
      <dgm:prSet/>
      <dgm:spPr/>
      <dgm:t>
        <a:bodyPr/>
        <a:lstStyle/>
        <a:p>
          <a:endParaRPr lang="en-IN"/>
        </a:p>
      </dgm:t>
    </dgm:pt>
    <dgm:pt modelId="{736F38EB-7DEC-49AC-9DDF-A9A4DB8AEA1E}" type="pres">
      <dgm:prSet presAssocID="{92AF66DB-66E2-4910-82E8-895B0C7C8FB5}" presName="linearFlow" presStyleCnt="0">
        <dgm:presLayoutVars>
          <dgm:dir/>
          <dgm:resizeHandles val="exact"/>
        </dgm:presLayoutVars>
      </dgm:prSet>
      <dgm:spPr/>
    </dgm:pt>
    <dgm:pt modelId="{EC42AC2B-8294-47E1-B95A-E2B04CCFCCBA}" type="pres">
      <dgm:prSet presAssocID="{72AB6EDD-9B3E-47F0-A9F2-19007A64C98C}" presName="composite" presStyleCnt="0"/>
      <dgm:spPr/>
    </dgm:pt>
    <dgm:pt modelId="{6D31119F-516D-4771-8EE0-2282512BADEA}" type="pres">
      <dgm:prSet presAssocID="{72AB6EDD-9B3E-47F0-A9F2-19007A64C98C}" presName="imgShp" presStyleLbl="fgImgPlace1" presStyleIdx="0" presStyleCnt="5" custLinFactNeighborX="-13082" custLinFactNeighborY="-3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3000" b="-3000"/>
          </a:stretch>
        </a:blipFill>
      </dgm:spPr>
    </dgm:pt>
    <dgm:pt modelId="{7F460EF5-DEAA-44CE-AF28-FDC372CA4F6D}" type="pres">
      <dgm:prSet presAssocID="{72AB6EDD-9B3E-47F0-A9F2-19007A64C98C}" presName="txShp" presStyleLbl="node1" presStyleIdx="0" presStyleCnt="5" custScaleX="103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20212B-85AA-48DB-A5C0-03309638BB87}" type="pres">
      <dgm:prSet presAssocID="{ED542FC1-6C52-4488-B3F6-0A4FE48F5BCF}" presName="spacing" presStyleCnt="0"/>
      <dgm:spPr/>
    </dgm:pt>
    <dgm:pt modelId="{81E3E640-65FB-4326-8D3C-82A35D8F2424}" type="pres">
      <dgm:prSet presAssocID="{49D4B307-748F-47D1-B807-F1746F65D6A2}" presName="composite" presStyleCnt="0"/>
      <dgm:spPr/>
    </dgm:pt>
    <dgm:pt modelId="{5F4FCCC3-09CC-4EF0-9EAD-30F96CFE8856}" type="pres">
      <dgm:prSet presAssocID="{49D4B307-748F-47D1-B807-F1746F65D6A2}" presName="imgShp" presStyleLbl="fgImgPlace1" presStyleIdx="1" presStyleCnt="5" custLinFactY="177877" custLinFactNeighborX="-32616" custLinFactNeighborY="20000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4000" r="-24000"/>
          </a:stretch>
        </a:blipFill>
      </dgm:spPr>
    </dgm:pt>
    <dgm:pt modelId="{3D5B253A-DFC3-4A28-A6E0-F3F5A49D454D}" type="pres">
      <dgm:prSet presAssocID="{49D4B307-748F-47D1-B807-F1746F65D6A2}" presName="txShp" presStyleLbl="node1" presStyleIdx="1" presStyleCnt="5" custLinFactY="177877" custLinFactNeighborX="2313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84B5F-7B8A-42A1-8E02-E283CA55AF80}" type="pres">
      <dgm:prSet presAssocID="{F171FABB-D60A-4DFD-A9E5-62724E755B9B}" presName="spacing" presStyleCnt="0"/>
      <dgm:spPr/>
    </dgm:pt>
    <dgm:pt modelId="{004616CA-327C-430E-B44D-3A0C70CC6242}" type="pres">
      <dgm:prSet presAssocID="{B5B3A8B0-16B5-4E91-811A-122450A55674}" presName="composite" presStyleCnt="0"/>
      <dgm:spPr/>
    </dgm:pt>
    <dgm:pt modelId="{94601B94-766B-4AEB-B601-F31B81869196}" type="pres">
      <dgm:prSet presAssocID="{B5B3A8B0-16B5-4E91-811A-122450A55674}" presName="imgShp" presStyleLbl="fgImgPlace1" presStyleIdx="2" presStyleCnt="5" custScaleX="103793" custScaleY="103794" custLinFactY="-27716" custLinFactNeighborX="-23237" custLinFactNeighborY="-1000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</dgm:pt>
    <dgm:pt modelId="{6674FF0E-DD12-47C9-B195-BF981030FC3E}" type="pres">
      <dgm:prSet presAssocID="{B5B3A8B0-16B5-4E91-811A-122450A55674}" presName="txShp" presStyleLbl="node1" presStyleIdx="2" presStyleCnt="5" custLinFactY="-27716" custLinFactNeighborX="231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840721-076F-427F-8418-5D63AFD8143D}" type="pres">
      <dgm:prSet presAssocID="{B24F29C8-AB62-4FB8-A54E-D3D51A8DACF7}" presName="spacing" presStyleCnt="0"/>
      <dgm:spPr/>
    </dgm:pt>
    <dgm:pt modelId="{90614FB5-ECF6-40CE-9B12-BEED29E690DC}" type="pres">
      <dgm:prSet presAssocID="{3D70AE5C-8389-43B0-8EA0-A2CCAD7CA469}" presName="composite" presStyleCnt="0"/>
      <dgm:spPr/>
    </dgm:pt>
    <dgm:pt modelId="{0532BE48-5B84-43BA-BD84-4F81FC9748E3}" type="pres">
      <dgm:prSet presAssocID="{3D70AE5C-8389-43B0-8EA0-A2CCAD7CA469}" presName="imgShp" presStyleLbl="fgImgPlace1" presStyleIdx="3" presStyleCnt="5" custLinFactY="-35704" custLinFactNeighborX="-23237" custLinFactNeighborY="-10000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000" r="-1000"/>
          </a:stretch>
        </a:blipFill>
      </dgm:spPr>
    </dgm:pt>
    <dgm:pt modelId="{DD22D3C5-1FD4-4EC2-9014-6F9A21B50AFB}" type="pres">
      <dgm:prSet presAssocID="{3D70AE5C-8389-43B0-8EA0-A2CCAD7CA469}" presName="txShp" presStyleLbl="node1" presStyleIdx="3" presStyleCnt="5" custLinFactY="-32222" custLinFactNeighborX="231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0EC7F-A889-4FA4-8C2F-6576AFA17FC8}" type="pres">
      <dgm:prSet presAssocID="{F5DA9664-3FDE-4B77-BEA7-E579AE9DAE48}" presName="spacing" presStyleCnt="0"/>
      <dgm:spPr/>
    </dgm:pt>
    <dgm:pt modelId="{2F8D742E-DED6-4BB2-9481-43BD2A77C13C}" type="pres">
      <dgm:prSet presAssocID="{36CBB05C-FA8D-4661-A793-1544F32F0756}" presName="composite" presStyleCnt="0"/>
      <dgm:spPr/>
    </dgm:pt>
    <dgm:pt modelId="{B0EB986B-D4D9-4D65-8FF8-04D3CA41A50F}" type="pres">
      <dgm:prSet presAssocID="{36CBB05C-FA8D-4661-A793-1544F32F0756}" presName="imgShp" presStyleLbl="fgImgPlace1" presStyleIdx="4" presStyleCnt="5" custLinFactY="-38949" custLinFactNeighborX="-32616" custLinFactNeighborY="-10000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38000" r="-38000"/>
          </a:stretch>
        </a:blipFill>
      </dgm:spPr>
    </dgm:pt>
    <dgm:pt modelId="{8E147BB4-A20D-42CB-926B-BDD2CA8D0FEA}" type="pres">
      <dgm:prSet presAssocID="{36CBB05C-FA8D-4661-A793-1544F32F0756}" presName="txShp" presStyleLbl="node1" presStyleIdx="4" presStyleCnt="5" custLinFactY="-37208" custLinFactNeighborX="231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94DAD4-A8FD-4ABC-8B73-8670E8A7C023}" srcId="{92AF66DB-66E2-4910-82E8-895B0C7C8FB5}" destId="{49D4B307-748F-47D1-B807-F1746F65D6A2}" srcOrd="1" destOrd="0" parTransId="{898C6EE2-672C-4152-B1CF-3EB2099B61D9}" sibTransId="{F171FABB-D60A-4DFD-A9E5-62724E755B9B}"/>
    <dgm:cxn modelId="{56D9E893-2F4C-4057-BBB3-398B13E38EB9}" srcId="{92AF66DB-66E2-4910-82E8-895B0C7C8FB5}" destId="{36CBB05C-FA8D-4661-A793-1544F32F0756}" srcOrd="4" destOrd="0" parTransId="{C8395EED-91D9-40E3-ACA2-C0CD74E266C5}" sibTransId="{2B235BAE-8E2D-477D-97AC-59F9E8713F95}"/>
    <dgm:cxn modelId="{01F901D7-5046-4CCD-B2D9-59EBD5C476E4}" type="presOf" srcId="{B5B3A8B0-16B5-4E91-811A-122450A55674}" destId="{6674FF0E-DD12-47C9-B195-BF981030FC3E}" srcOrd="0" destOrd="0" presId="urn:microsoft.com/office/officeart/2005/8/layout/vList3#1"/>
    <dgm:cxn modelId="{D8FEFC28-1EF4-4AC8-ACA8-3F657D5B0283}" srcId="{92AF66DB-66E2-4910-82E8-895B0C7C8FB5}" destId="{3D70AE5C-8389-43B0-8EA0-A2CCAD7CA469}" srcOrd="3" destOrd="0" parTransId="{C4EB7EAD-E16D-46B3-8F24-8FA939D9F1B0}" sibTransId="{F5DA9664-3FDE-4B77-BEA7-E579AE9DAE48}"/>
    <dgm:cxn modelId="{1E766980-02D6-4D9F-AC9C-0A45AA8299B3}" type="presOf" srcId="{3D70AE5C-8389-43B0-8EA0-A2CCAD7CA469}" destId="{DD22D3C5-1FD4-4EC2-9014-6F9A21B50AFB}" srcOrd="0" destOrd="0" presId="urn:microsoft.com/office/officeart/2005/8/layout/vList3#1"/>
    <dgm:cxn modelId="{FB068FF0-459E-4275-AF33-6E37FEFD8230}" type="presOf" srcId="{92AF66DB-66E2-4910-82E8-895B0C7C8FB5}" destId="{736F38EB-7DEC-49AC-9DDF-A9A4DB8AEA1E}" srcOrd="0" destOrd="0" presId="urn:microsoft.com/office/officeart/2005/8/layout/vList3#1"/>
    <dgm:cxn modelId="{ED9F42A4-0C6D-424B-B3A8-47501D945108}" type="presOf" srcId="{72AB6EDD-9B3E-47F0-A9F2-19007A64C98C}" destId="{7F460EF5-DEAA-44CE-AF28-FDC372CA4F6D}" srcOrd="0" destOrd="0" presId="urn:microsoft.com/office/officeart/2005/8/layout/vList3#1"/>
    <dgm:cxn modelId="{14E96E6C-0DD8-445F-AEF0-617A8FF1BED9}" srcId="{92AF66DB-66E2-4910-82E8-895B0C7C8FB5}" destId="{B5B3A8B0-16B5-4E91-811A-122450A55674}" srcOrd="2" destOrd="0" parTransId="{2AF3D923-0A28-4764-AFF2-D4F11532A11C}" sibTransId="{B24F29C8-AB62-4FB8-A54E-D3D51A8DACF7}"/>
    <dgm:cxn modelId="{FB578FBC-A6B8-4DFB-8C90-7B9D5580A6B4}" type="presOf" srcId="{49D4B307-748F-47D1-B807-F1746F65D6A2}" destId="{3D5B253A-DFC3-4A28-A6E0-F3F5A49D454D}" srcOrd="0" destOrd="0" presId="urn:microsoft.com/office/officeart/2005/8/layout/vList3#1"/>
    <dgm:cxn modelId="{221A9D9A-EBE7-4070-B8AC-3EB77BD6A2E4}" srcId="{92AF66DB-66E2-4910-82E8-895B0C7C8FB5}" destId="{72AB6EDD-9B3E-47F0-A9F2-19007A64C98C}" srcOrd="0" destOrd="0" parTransId="{30135BAF-D68A-47AE-A194-048C688164BC}" sibTransId="{ED542FC1-6C52-4488-B3F6-0A4FE48F5BCF}"/>
    <dgm:cxn modelId="{4317CD92-4C16-4669-9764-E48068B63D20}" type="presOf" srcId="{36CBB05C-FA8D-4661-A793-1544F32F0756}" destId="{8E147BB4-A20D-42CB-926B-BDD2CA8D0FEA}" srcOrd="0" destOrd="0" presId="urn:microsoft.com/office/officeart/2005/8/layout/vList3#1"/>
    <dgm:cxn modelId="{FC35B7CE-A27E-4B13-90C0-1556805700D5}" type="presParOf" srcId="{736F38EB-7DEC-49AC-9DDF-A9A4DB8AEA1E}" destId="{EC42AC2B-8294-47E1-B95A-E2B04CCFCCBA}" srcOrd="0" destOrd="0" presId="urn:microsoft.com/office/officeart/2005/8/layout/vList3#1"/>
    <dgm:cxn modelId="{64CC76BC-95EC-4DD2-95B7-C1554C261527}" type="presParOf" srcId="{EC42AC2B-8294-47E1-B95A-E2B04CCFCCBA}" destId="{6D31119F-516D-4771-8EE0-2282512BADEA}" srcOrd="0" destOrd="0" presId="urn:microsoft.com/office/officeart/2005/8/layout/vList3#1"/>
    <dgm:cxn modelId="{45293814-E4C6-4676-8443-2C0F862642F2}" type="presParOf" srcId="{EC42AC2B-8294-47E1-B95A-E2B04CCFCCBA}" destId="{7F460EF5-DEAA-44CE-AF28-FDC372CA4F6D}" srcOrd="1" destOrd="0" presId="urn:microsoft.com/office/officeart/2005/8/layout/vList3#1"/>
    <dgm:cxn modelId="{3EE926A7-D675-4123-8E67-49B868093007}" type="presParOf" srcId="{736F38EB-7DEC-49AC-9DDF-A9A4DB8AEA1E}" destId="{F120212B-85AA-48DB-A5C0-03309638BB87}" srcOrd="1" destOrd="0" presId="urn:microsoft.com/office/officeart/2005/8/layout/vList3#1"/>
    <dgm:cxn modelId="{09C895D9-8C69-475A-8404-06EA9B233664}" type="presParOf" srcId="{736F38EB-7DEC-49AC-9DDF-A9A4DB8AEA1E}" destId="{81E3E640-65FB-4326-8D3C-82A35D8F2424}" srcOrd="2" destOrd="0" presId="urn:microsoft.com/office/officeart/2005/8/layout/vList3#1"/>
    <dgm:cxn modelId="{30F67B10-AA00-49B8-A672-896F366A4056}" type="presParOf" srcId="{81E3E640-65FB-4326-8D3C-82A35D8F2424}" destId="{5F4FCCC3-09CC-4EF0-9EAD-30F96CFE8856}" srcOrd="0" destOrd="0" presId="urn:microsoft.com/office/officeart/2005/8/layout/vList3#1"/>
    <dgm:cxn modelId="{74DE6466-2734-41E0-B4DD-8CECB2E1ED9B}" type="presParOf" srcId="{81E3E640-65FB-4326-8D3C-82A35D8F2424}" destId="{3D5B253A-DFC3-4A28-A6E0-F3F5A49D454D}" srcOrd="1" destOrd="0" presId="urn:microsoft.com/office/officeart/2005/8/layout/vList3#1"/>
    <dgm:cxn modelId="{D88CB4D0-0666-4954-B338-EABAD937D743}" type="presParOf" srcId="{736F38EB-7DEC-49AC-9DDF-A9A4DB8AEA1E}" destId="{5C384B5F-7B8A-42A1-8E02-E283CA55AF80}" srcOrd="3" destOrd="0" presId="urn:microsoft.com/office/officeart/2005/8/layout/vList3#1"/>
    <dgm:cxn modelId="{D0A993C4-B382-4538-AA6F-AFD5BA310D5D}" type="presParOf" srcId="{736F38EB-7DEC-49AC-9DDF-A9A4DB8AEA1E}" destId="{004616CA-327C-430E-B44D-3A0C70CC6242}" srcOrd="4" destOrd="0" presId="urn:microsoft.com/office/officeart/2005/8/layout/vList3#1"/>
    <dgm:cxn modelId="{751A8559-6D68-4496-BC89-391B771C2369}" type="presParOf" srcId="{004616CA-327C-430E-B44D-3A0C70CC6242}" destId="{94601B94-766B-4AEB-B601-F31B81869196}" srcOrd="0" destOrd="0" presId="urn:microsoft.com/office/officeart/2005/8/layout/vList3#1"/>
    <dgm:cxn modelId="{4E18D124-850B-4670-884E-D526381C9F5C}" type="presParOf" srcId="{004616CA-327C-430E-B44D-3A0C70CC6242}" destId="{6674FF0E-DD12-47C9-B195-BF981030FC3E}" srcOrd="1" destOrd="0" presId="urn:microsoft.com/office/officeart/2005/8/layout/vList3#1"/>
    <dgm:cxn modelId="{12E3CD74-5341-4494-9E2D-A7615D2387D9}" type="presParOf" srcId="{736F38EB-7DEC-49AC-9DDF-A9A4DB8AEA1E}" destId="{EF840721-076F-427F-8418-5D63AFD8143D}" srcOrd="5" destOrd="0" presId="urn:microsoft.com/office/officeart/2005/8/layout/vList3#1"/>
    <dgm:cxn modelId="{E54521D9-A577-433A-8861-902D5434DD2D}" type="presParOf" srcId="{736F38EB-7DEC-49AC-9DDF-A9A4DB8AEA1E}" destId="{90614FB5-ECF6-40CE-9B12-BEED29E690DC}" srcOrd="6" destOrd="0" presId="urn:microsoft.com/office/officeart/2005/8/layout/vList3#1"/>
    <dgm:cxn modelId="{DDDFD8C6-A762-47EC-9100-0209B3C84CC6}" type="presParOf" srcId="{90614FB5-ECF6-40CE-9B12-BEED29E690DC}" destId="{0532BE48-5B84-43BA-BD84-4F81FC9748E3}" srcOrd="0" destOrd="0" presId="urn:microsoft.com/office/officeart/2005/8/layout/vList3#1"/>
    <dgm:cxn modelId="{E2200298-07BB-426E-895A-14F03BA05B49}" type="presParOf" srcId="{90614FB5-ECF6-40CE-9B12-BEED29E690DC}" destId="{DD22D3C5-1FD4-4EC2-9014-6F9A21B50AFB}" srcOrd="1" destOrd="0" presId="urn:microsoft.com/office/officeart/2005/8/layout/vList3#1"/>
    <dgm:cxn modelId="{0D616BE6-B2F2-462C-B169-84AF0A4F52AA}" type="presParOf" srcId="{736F38EB-7DEC-49AC-9DDF-A9A4DB8AEA1E}" destId="{BDA0EC7F-A889-4FA4-8C2F-6576AFA17FC8}" srcOrd="7" destOrd="0" presId="urn:microsoft.com/office/officeart/2005/8/layout/vList3#1"/>
    <dgm:cxn modelId="{95D6EF86-757D-4F96-8C94-960F0CE25DC6}" type="presParOf" srcId="{736F38EB-7DEC-49AC-9DDF-A9A4DB8AEA1E}" destId="{2F8D742E-DED6-4BB2-9481-43BD2A77C13C}" srcOrd="8" destOrd="0" presId="urn:microsoft.com/office/officeart/2005/8/layout/vList3#1"/>
    <dgm:cxn modelId="{285590C0-3D0F-4687-9F12-CFF0EAEE33F9}" type="presParOf" srcId="{2F8D742E-DED6-4BB2-9481-43BD2A77C13C}" destId="{B0EB986B-D4D9-4D65-8FF8-04D3CA41A50F}" srcOrd="0" destOrd="0" presId="urn:microsoft.com/office/officeart/2005/8/layout/vList3#1"/>
    <dgm:cxn modelId="{851010E4-75D2-4409-AE73-AFDACC44D519}" type="presParOf" srcId="{2F8D742E-DED6-4BB2-9481-43BD2A77C13C}" destId="{8E147BB4-A20D-42CB-926B-BDD2CA8D0FE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ABD119-7C13-4F2E-BB31-39D2B6506DF3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74247FD-2A83-40AD-AAB9-BE60D9F3F62D}">
      <dgm:prSet phldrT="[Text]" custT="1"/>
      <dgm:spPr>
        <a:solidFill>
          <a:srgbClr val="00B0F0"/>
        </a:solidFill>
      </dgm:spPr>
      <dgm:t>
        <a:bodyPr/>
        <a:lstStyle/>
        <a:p>
          <a:pPr algn="l"/>
          <a:r>
            <a:rPr lang="en-IN" sz="2400" dirty="0"/>
            <a:t>Works for  Academic Degree </a:t>
          </a:r>
        </a:p>
      </dgm:t>
    </dgm:pt>
    <dgm:pt modelId="{DA778BF8-A1D9-406E-814D-9AAC8542902B}" type="parTrans" cxnId="{8E973932-2AA5-4613-A941-6CE397754E38}">
      <dgm:prSet/>
      <dgm:spPr/>
      <dgm:t>
        <a:bodyPr/>
        <a:lstStyle/>
        <a:p>
          <a:endParaRPr lang="en-IN"/>
        </a:p>
      </dgm:t>
    </dgm:pt>
    <dgm:pt modelId="{EEEF43F9-ABE8-4D18-9336-853CCE4D20A8}" type="sibTrans" cxnId="{8E973932-2AA5-4613-A941-6CE397754E38}">
      <dgm:prSet/>
      <dgm:spPr/>
      <dgm:t>
        <a:bodyPr/>
        <a:lstStyle/>
        <a:p>
          <a:endParaRPr lang="en-IN"/>
        </a:p>
      </dgm:t>
    </dgm:pt>
    <dgm:pt modelId="{1E54279E-AFF1-43D9-9F3F-5784171C45F4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IN" dirty="0">
              <a:solidFill>
                <a:schemeClr val="bg1"/>
              </a:solidFill>
            </a:rPr>
            <a:t>PG Dissertation, PhD thesis</a:t>
          </a:r>
        </a:p>
      </dgm:t>
    </dgm:pt>
    <dgm:pt modelId="{80B518E7-9B4A-4829-9185-51D8E0DCA378}" type="parTrans" cxnId="{8E7E4590-B732-4178-9EB7-39B8D0068BB6}">
      <dgm:prSet/>
      <dgm:spPr/>
      <dgm:t>
        <a:bodyPr/>
        <a:lstStyle/>
        <a:p>
          <a:endParaRPr lang="en-IN"/>
        </a:p>
      </dgm:t>
    </dgm:pt>
    <dgm:pt modelId="{51A3E581-FCFD-4ED3-B921-04D9FD6E192D}" type="sibTrans" cxnId="{8E7E4590-B732-4178-9EB7-39B8D0068BB6}">
      <dgm:prSet/>
      <dgm:spPr/>
      <dgm:t>
        <a:bodyPr/>
        <a:lstStyle/>
        <a:p>
          <a:endParaRPr lang="en-IN"/>
        </a:p>
      </dgm:t>
    </dgm:pt>
    <dgm:pt modelId="{F3B77ABC-FA44-4F14-A2CD-C8B5C22708E5}">
      <dgm:prSet phldrT="[Text]" custT="1"/>
      <dgm:spPr>
        <a:solidFill>
          <a:srgbClr val="00B0F0"/>
        </a:solidFill>
      </dgm:spPr>
      <dgm:t>
        <a:bodyPr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Publication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4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Manuscripts </a:t>
          </a:r>
        </a:p>
      </dgm:t>
    </dgm:pt>
    <dgm:pt modelId="{67BECEC5-A9C4-43EA-A6AE-5DE9AC2BC3E1}" type="parTrans" cxnId="{956E938A-5CEC-4DF4-84DC-CE8CA597AB73}">
      <dgm:prSet/>
      <dgm:spPr/>
      <dgm:t>
        <a:bodyPr/>
        <a:lstStyle/>
        <a:p>
          <a:endParaRPr lang="en-IN"/>
        </a:p>
      </dgm:t>
    </dgm:pt>
    <dgm:pt modelId="{AED23B6F-D4C0-469D-9FD8-020E33C2A699}" type="sibTrans" cxnId="{956E938A-5CEC-4DF4-84DC-CE8CA597AB73}">
      <dgm:prSet/>
      <dgm:spPr/>
      <dgm:t>
        <a:bodyPr/>
        <a:lstStyle/>
        <a:p>
          <a:endParaRPr lang="en-IN"/>
        </a:p>
      </dgm:t>
    </dgm:pt>
    <dgm:pt modelId="{32CF776E-5346-403D-BBA0-598435C28944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IN" dirty="0">
              <a:solidFill>
                <a:schemeClr val="bg1"/>
              </a:solidFill>
            </a:rPr>
            <a:t>Journal articles, books, book chapters</a:t>
          </a:r>
        </a:p>
      </dgm:t>
    </dgm:pt>
    <dgm:pt modelId="{63593F86-027E-4B34-B9EB-3F503775F4F0}" type="parTrans" cxnId="{27E025AC-50D4-424F-99A1-969A1E2A9736}">
      <dgm:prSet/>
      <dgm:spPr/>
      <dgm:t>
        <a:bodyPr/>
        <a:lstStyle/>
        <a:p>
          <a:endParaRPr lang="en-IN"/>
        </a:p>
      </dgm:t>
    </dgm:pt>
    <dgm:pt modelId="{C79CB269-89E6-40F1-85A5-38D89C36B4AC}" type="sibTrans" cxnId="{27E025AC-50D4-424F-99A1-969A1E2A9736}">
      <dgm:prSet/>
      <dgm:spPr/>
      <dgm:t>
        <a:bodyPr/>
        <a:lstStyle/>
        <a:p>
          <a:endParaRPr lang="en-IN"/>
        </a:p>
      </dgm:t>
    </dgm:pt>
    <dgm:pt modelId="{842E5505-036D-4090-9E52-247F25EF32A2}" type="pres">
      <dgm:prSet presAssocID="{64ABD119-7C13-4F2E-BB31-39D2B6506DF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333C267-6B3E-4FBD-8C13-157F8DC6D1D9}" type="pres">
      <dgm:prSet presAssocID="{674247FD-2A83-40AD-AAB9-BE60D9F3F62D}" presName="horFlow" presStyleCnt="0"/>
      <dgm:spPr/>
    </dgm:pt>
    <dgm:pt modelId="{16318FCD-1DCB-421D-A90A-F2119012727E}" type="pres">
      <dgm:prSet presAssocID="{674247FD-2A83-40AD-AAB9-BE60D9F3F62D}" presName="bigChev" presStyleLbl="node1" presStyleIdx="0" presStyleCnt="2" custScaleX="212155" custScaleY="210474" custLinFactY="-41907" custLinFactNeighborX="15659" custLinFactNeighborY="-100000"/>
      <dgm:spPr/>
      <dgm:t>
        <a:bodyPr/>
        <a:lstStyle/>
        <a:p>
          <a:endParaRPr lang="en-US"/>
        </a:p>
      </dgm:t>
    </dgm:pt>
    <dgm:pt modelId="{F3A20454-481E-4015-A963-F18A2401D0E8}" type="pres">
      <dgm:prSet presAssocID="{80B518E7-9B4A-4829-9185-51D8E0DCA378}" presName="parTrans" presStyleCnt="0"/>
      <dgm:spPr/>
    </dgm:pt>
    <dgm:pt modelId="{49B5ECC0-4C38-4BEB-A67B-5213F068D72B}" type="pres">
      <dgm:prSet presAssocID="{1E54279E-AFF1-43D9-9F3F-5784171C45F4}" presName="node" presStyleLbl="alignAccFollowNode1" presStyleIdx="0" presStyleCnt="2" custScaleX="343727" custScaleY="270692" custLinFactX="-14988" custLinFactY="-62248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7E998-F104-44AF-AD07-FC26376135CE}" type="pres">
      <dgm:prSet presAssocID="{674247FD-2A83-40AD-AAB9-BE60D9F3F62D}" presName="vSp" presStyleCnt="0"/>
      <dgm:spPr/>
    </dgm:pt>
    <dgm:pt modelId="{19E06116-28CF-45E1-9344-0A9148E3CA46}" type="pres">
      <dgm:prSet presAssocID="{F3B77ABC-FA44-4F14-A2CD-C8B5C22708E5}" presName="horFlow" presStyleCnt="0"/>
      <dgm:spPr/>
    </dgm:pt>
    <dgm:pt modelId="{12CE8119-5B6E-4698-9D12-BD1048F47CB0}" type="pres">
      <dgm:prSet presAssocID="{F3B77ABC-FA44-4F14-A2CD-C8B5C22708E5}" presName="bigChev" presStyleLbl="node1" presStyleIdx="1" presStyleCnt="2" custScaleX="233116" custScaleY="261938" custLinFactNeighborX="-43543" custLinFactNeighborY="-89677"/>
      <dgm:spPr/>
      <dgm:t>
        <a:bodyPr/>
        <a:lstStyle/>
        <a:p>
          <a:endParaRPr lang="en-US"/>
        </a:p>
      </dgm:t>
    </dgm:pt>
    <dgm:pt modelId="{2D7B9FFF-C4CB-4C77-B480-980F4BF3CCB0}" type="pres">
      <dgm:prSet presAssocID="{63593F86-027E-4B34-B9EB-3F503775F4F0}" presName="parTrans" presStyleCnt="0"/>
      <dgm:spPr/>
    </dgm:pt>
    <dgm:pt modelId="{5DC73EA9-4E36-4162-B749-31026E8FBCA9}" type="pres">
      <dgm:prSet presAssocID="{32CF776E-5346-403D-BBA0-598435C28944}" presName="node" presStyleLbl="alignAccFollowNode1" presStyleIdx="1" presStyleCnt="2" custScaleX="333080" custScaleY="300631" custLinFactX="-22005" custLinFactNeighborX="-100000" custLinFactNeighborY="-99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887BB8-AAEA-4AD5-B1AF-F40529300972}" type="presOf" srcId="{32CF776E-5346-403D-BBA0-598435C28944}" destId="{5DC73EA9-4E36-4162-B749-31026E8FBCA9}" srcOrd="0" destOrd="0" presId="urn:microsoft.com/office/officeart/2005/8/layout/lProcess3"/>
    <dgm:cxn modelId="{DDA8C6D0-128C-4613-80B3-BFAD4BE8E430}" type="presOf" srcId="{64ABD119-7C13-4F2E-BB31-39D2B6506DF3}" destId="{842E5505-036D-4090-9E52-247F25EF32A2}" srcOrd="0" destOrd="0" presId="urn:microsoft.com/office/officeart/2005/8/layout/lProcess3"/>
    <dgm:cxn modelId="{956E938A-5CEC-4DF4-84DC-CE8CA597AB73}" srcId="{64ABD119-7C13-4F2E-BB31-39D2B6506DF3}" destId="{F3B77ABC-FA44-4F14-A2CD-C8B5C22708E5}" srcOrd="1" destOrd="0" parTransId="{67BECEC5-A9C4-43EA-A6AE-5DE9AC2BC3E1}" sibTransId="{AED23B6F-D4C0-469D-9FD8-020E33C2A699}"/>
    <dgm:cxn modelId="{A744CD56-7A6B-4D78-A508-C4996B06E8D3}" type="presOf" srcId="{1E54279E-AFF1-43D9-9F3F-5784171C45F4}" destId="{49B5ECC0-4C38-4BEB-A67B-5213F068D72B}" srcOrd="0" destOrd="0" presId="urn:microsoft.com/office/officeart/2005/8/layout/lProcess3"/>
    <dgm:cxn modelId="{8E7E4590-B732-4178-9EB7-39B8D0068BB6}" srcId="{674247FD-2A83-40AD-AAB9-BE60D9F3F62D}" destId="{1E54279E-AFF1-43D9-9F3F-5784171C45F4}" srcOrd="0" destOrd="0" parTransId="{80B518E7-9B4A-4829-9185-51D8E0DCA378}" sibTransId="{51A3E581-FCFD-4ED3-B921-04D9FD6E192D}"/>
    <dgm:cxn modelId="{0D55E938-19CC-4B80-AA43-6BE4644693EC}" type="presOf" srcId="{F3B77ABC-FA44-4F14-A2CD-C8B5C22708E5}" destId="{12CE8119-5B6E-4698-9D12-BD1048F47CB0}" srcOrd="0" destOrd="0" presId="urn:microsoft.com/office/officeart/2005/8/layout/lProcess3"/>
    <dgm:cxn modelId="{8E973932-2AA5-4613-A941-6CE397754E38}" srcId="{64ABD119-7C13-4F2E-BB31-39D2B6506DF3}" destId="{674247FD-2A83-40AD-AAB9-BE60D9F3F62D}" srcOrd="0" destOrd="0" parTransId="{DA778BF8-A1D9-406E-814D-9AAC8542902B}" sibTransId="{EEEF43F9-ABE8-4D18-9336-853CCE4D20A8}"/>
    <dgm:cxn modelId="{27E025AC-50D4-424F-99A1-969A1E2A9736}" srcId="{F3B77ABC-FA44-4F14-A2CD-C8B5C22708E5}" destId="{32CF776E-5346-403D-BBA0-598435C28944}" srcOrd="0" destOrd="0" parTransId="{63593F86-027E-4B34-B9EB-3F503775F4F0}" sibTransId="{C79CB269-89E6-40F1-85A5-38D89C36B4AC}"/>
    <dgm:cxn modelId="{3142BAA7-C302-4756-8D57-FB6C748A692D}" type="presOf" srcId="{674247FD-2A83-40AD-AAB9-BE60D9F3F62D}" destId="{16318FCD-1DCB-421D-A90A-F2119012727E}" srcOrd="0" destOrd="0" presId="urn:microsoft.com/office/officeart/2005/8/layout/lProcess3"/>
    <dgm:cxn modelId="{F1648895-11A9-47B6-8A7A-DD91A2E336D2}" type="presParOf" srcId="{842E5505-036D-4090-9E52-247F25EF32A2}" destId="{0333C267-6B3E-4FBD-8C13-157F8DC6D1D9}" srcOrd="0" destOrd="0" presId="urn:microsoft.com/office/officeart/2005/8/layout/lProcess3"/>
    <dgm:cxn modelId="{0579ED82-E0E4-4F3E-8A85-1D5B84B43132}" type="presParOf" srcId="{0333C267-6B3E-4FBD-8C13-157F8DC6D1D9}" destId="{16318FCD-1DCB-421D-A90A-F2119012727E}" srcOrd="0" destOrd="0" presId="urn:microsoft.com/office/officeart/2005/8/layout/lProcess3"/>
    <dgm:cxn modelId="{63A65435-5F3A-4878-B4C2-0EF68D31C147}" type="presParOf" srcId="{0333C267-6B3E-4FBD-8C13-157F8DC6D1D9}" destId="{F3A20454-481E-4015-A963-F18A2401D0E8}" srcOrd="1" destOrd="0" presId="urn:microsoft.com/office/officeart/2005/8/layout/lProcess3"/>
    <dgm:cxn modelId="{96408755-0CC0-4803-A42E-2D8F404A918F}" type="presParOf" srcId="{0333C267-6B3E-4FBD-8C13-157F8DC6D1D9}" destId="{49B5ECC0-4C38-4BEB-A67B-5213F068D72B}" srcOrd="2" destOrd="0" presId="urn:microsoft.com/office/officeart/2005/8/layout/lProcess3"/>
    <dgm:cxn modelId="{DE71746E-1908-4C09-A404-10516FF829F1}" type="presParOf" srcId="{842E5505-036D-4090-9E52-247F25EF32A2}" destId="{9977E998-F104-44AF-AD07-FC26376135CE}" srcOrd="1" destOrd="0" presId="urn:microsoft.com/office/officeart/2005/8/layout/lProcess3"/>
    <dgm:cxn modelId="{228939EA-14A3-4534-B80F-D01A7498E7B0}" type="presParOf" srcId="{842E5505-036D-4090-9E52-247F25EF32A2}" destId="{19E06116-28CF-45E1-9344-0A9148E3CA46}" srcOrd="2" destOrd="0" presId="urn:microsoft.com/office/officeart/2005/8/layout/lProcess3"/>
    <dgm:cxn modelId="{4C680CE7-CE0A-4F9E-86E4-5C06B2EF143F}" type="presParOf" srcId="{19E06116-28CF-45E1-9344-0A9148E3CA46}" destId="{12CE8119-5B6E-4698-9D12-BD1048F47CB0}" srcOrd="0" destOrd="0" presId="urn:microsoft.com/office/officeart/2005/8/layout/lProcess3"/>
    <dgm:cxn modelId="{A175BDB1-809A-432C-8FD8-144EB7B0DEAF}" type="presParOf" srcId="{19E06116-28CF-45E1-9344-0A9148E3CA46}" destId="{2D7B9FFF-C4CB-4C77-B480-980F4BF3CCB0}" srcOrd="1" destOrd="0" presId="urn:microsoft.com/office/officeart/2005/8/layout/lProcess3"/>
    <dgm:cxn modelId="{85DD49FA-E8E6-426E-96BB-A417FB9FA0F3}" type="presParOf" srcId="{19E06116-28CF-45E1-9344-0A9148E3CA46}" destId="{5DC73EA9-4E36-4162-B749-31026E8FBCA9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439FA2-B665-43C7-91B7-C9619AEBCD1E}" type="doc">
      <dgm:prSet loTypeId="urn:microsoft.com/office/officeart/2005/8/layout/pList2#1" loCatId="list" qsTypeId="urn:microsoft.com/office/officeart/2005/8/quickstyle/simple1" qsCatId="simple" csTypeId="urn:microsoft.com/office/officeart/2005/8/colors/accent1_2" csCatId="accent1" phldr="1"/>
      <dgm:spPr/>
    </dgm:pt>
    <dgm:pt modelId="{32798125-EDCC-44FA-883B-7BC06DA3C4A4}" type="pres">
      <dgm:prSet presAssocID="{6D439FA2-B665-43C7-91B7-C9619AEBCD1E}" presName="Name0" presStyleCnt="0">
        <dgm:presLayoutVars>
          <dgm:dir/>
          <dgm:resizeHandles val="exact"/>
        </dgm:presLayoutVars>
      </dgm:prSet>
      <dgm:spPr/>
    </dgm:pt>
  </dgm:ptLst>
  <dgm:cxnLst>
    <dgm:cxn modelId="{90B6A1AB-CAB0-4BC9-B97F-E3C94813C7FC}" type="presOf" srcId="{6D439FA2-B665-43C7-91B7-C9619AEBCD1E}" destId="{32798125-EDCC-44FA-883B-7BC06DA3C4A4}" srcOrd="0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547AFC-FD35-49C2-BB39-B8BBF5247EB9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BFBBB67-25C3-4310-AF51-BE5E5A00050B}">
      <dgm:prSet phldrT="[Text]" custT="1"/>
      <dgm:spPr/>
      <dgm:t>
        <a:bodyPr/>
        <a:lstStyle/>
        <a:p>
          <a:endParaRPr lang="en-IN" sz="2400" dirty="0"/>
        </a:p>
      </dgm:t>
    </dgm:pt>
    <dgm:pt modelId="{B2FF3153-AD6E-471A-87DC-B4DE4D77FFD2}" type="parTrans" cxnId="{12BD207A-FB9D-4B20-B0F1-1D5D0349A15E}">
      <dgm:prSet/>
      <dgm:spPr/>
      <dgm:t>
        <a:bodyPr/>
        <a:lstStyle/>
        <a:p>
          <a:endParaRPr lang="en-IN"/>
        </a:p>
      </dgm:t>
    </dgm:pt>
    <dgm:pt modelId="{0B552878-DBC3-4082-B283-A19AF1041D0C}" type="sibTrans" cxnId="{12BD207A-FB9D-4B20-B0F1-1D5D0349A15E}">
      <dgm:prSet/>
      <dgm:spPr/>
      <dgm:t>
        <a:bodyPr/>
        <a:lstStyle/>
        <a:p>
          <a:endParaRPr lang="en-IN"/>
        </a:p>
      </dgm:t>
    </dgm:pt>
    <dgm:pt modelId="{025459B4-BAB4-4C45-AE78-1312D8516270}">
      <dgm:prSet phldrT="[Text]" custT="1"/>
      <dgm:spPr/>
      <dgm:t>
        <a:bodyPr/>
        <a:lstStyle/>
        <a:p>
          <a:r>
            <a:rPr lang="en-IN" sz="2500" dirty="0"/>
            <a:t>Level 1 </a:t>
          </a:r>
        </a:p>
        <a:p>
          <a:r>
            <a:rPr lang="en-IN" sz="2000" dirty="0">
              <a:solidFill>
                <a:srgbClr val="00B0F0"/>
              </a:solidFill>
            </a:rPr>
            <a:t>(10-40 %)</a:t>
          </a:r>
        </a:p>
      </dgm:t>
    </dgm:pt>
    <dgm:pt modelId="{8FEE672C-F6DA-4C4E-91D1-08BF4CA2E52F}" type="parTrans" cxnId="{80A25DDC-FA89-4702-9A6D-3FE99329F830}">
      <dgm:prSet/>
      <dgm:spPr/>
      <dgm:t>
        <a:bodyPr/>
        <a:lstStyle/>
        <a:p>
          <a:endParaRPr lang="en-IN"/>
        </a:p>
      </dgm:t>
    </dgm:pt>
    <dgm:pt modelId="{EED988A7-4B88-47B7-B0C6-50F2A13BBF69}" type="sibTrans" cxnId="{80A25DDC-FA89-4702-9A6D-3FE99329F830}">
      <dgm:prSet/>
      <dgm:spPr/>
      <dgm:t>
        <a:bodyPr/>
        <a:lstStyle/>
        <a:p>
          <a:endParaRPr lang="en-IN"/>
        </a:p>
      </dgm:t>
    </dgm:pt>
    <dgm:pt modelId="{B2E69D5C-FE94-47B4-B7D4-194DF29BEA28}">
      <dgm:prSet phldrT="[Text]" custT="1"/>
      <dgm:spPr/>
      <dgm:t>
        <a:bodyPr/>
        <a:lstStyle/>
        <a:p>
          <a:r>
            <a:rPr lang="en-IN" sz="2500" dirty="0"/>
            <a:t>Level 2 </a:t>
          </a:r>
        </a:p>
        <a:p>
          <a:r>
            <a:rPr lang="en-IN" sz="2000" dirty="0">
              <a:solidFill>
                <a:srgbClr val="00B0F0"/>
              </a:solidFill>
            </a:rPr>
            <a:t> (40-60 %)</a:t>
          </a:r>
          <a:endParaRPr lang="en-IN" sz="2000" dirty="0"/>
        </a:p>
      </dgm:t>
    </dgm:pt>
    <dgm:pt modelId="{9612B8E7-17FC-4B31-853A-740A9F9BE842}" type="parTrans" cxnId="{666229C6-F599-4BDE-A7FE-EF1BA1D670B0}">
      <dgm:prSet/>
      <dgm:spPr/>
      <dgm:t>
        <a:bodyPr/>
        <a:lstStyle/>
        <a:p>
          <a:endParaRPr lang="en-IN"/>
        </a:p>
      </dgm:t>
    </dgm:pt>
    <dgm:pt modelId="{4EA57110-0B87-4962-854B-C6BCDEE7103E}" type="sibTrans" cxnId="{666229C6-F599-4BDE-A7FE-EF1BA1D670B0}">
      <dgm:prSet/>
      <dgm:spPr/>
      <dgm:t>
        <a:bodyPr/>
        <a:lstStyle/>
        <a:p>
          <a:endParaRPr lang="en-IN"/>
        </a:p>
      </dgm:t>
    </dgm:pt>
    <dgm:pt modelId="{5BA82A9D-0A61-4907-8D36-ED5B309D2995}" type="pres">
      <dgm:prSet presAssocID="{82547AFC-FD35-49C2-BB39-B8BBF5247EB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EA4B6CB-BF45-43DF-9BD5-014AD5CF98D7}" type="pres">
      <dgm:prSet presAssocID="{CBFBBB67-25C3-4310-AF51-BE5E5A00050B}" presName="composite" presStyleCnt="0"/>
      <dgm:spPr/>
    </dgm:pt>
    <dgm:pt modelId="{0E872F07-EF37-4779-B165-2ACD72E65C19}" type="pres">
      <dgm:prSet presAssocID="{CBFBBB67-25C3-4310-AF51-BE5E5A00050B}" presName="LShape" presStyleLbl="alignNode1" presStyleIdx="0" presStyleCnt="5" custLinFactY="70838" custLinFactNeighborX="-53033" custLinFactNeighborY="100000"/>
      <dgm:spPr/>
    </dgm:pt>
    <dgm:pt modelId="{226A85F7-ECA4-4C13-BBCB-8500A4167E96}" type="pres">
      <dgm:prSet presAssocID="{CBFBBB67-25C3-4310-AF51-BE5E5A00050B}" presName="ParentText" presStyleLbl="revTx" presStyleIdx="0" presStyleCnt="3" custLinFactNeighborX="-8964" custLinFactNeighborY="97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287708-0FEC-4B11-99D8-C03497EE7A5F}" type="pres">
      <dgm:prSet presAssocID="{CBFBBB67-25C3-4310-AF51-BE5E5A00050B}" presName="Triangle" presStyleLbl="alignNode1" presStyleIdx="1" presStyleCnt="5" custFlipVert="1" custFlipHor="1" custScaleX="14156" custScaleY="93491" custLinFactX="-300000" custLinFactY="-93803" custLinFactNeighborX="-383116" custLinFactNeighborY="-100000"/>
      <dgm:spPr/>
    </dgm:pt>
    <dgm:pt modelId="{8B04A956-847C-4B4E-BD4A-F4BDA6648C6B}" type="pres">
      <dgm:prSet presAssocID="{0B552878-DBC3-4082-B283-A19AF1041D0C}" presName="sibTrans" presStyleCnt="0"/>
      <dgm:spPr/>
    </dgm:pt>
    <dgm:pt modelId="{5C2FFEB2-A773-4CD4-892F-19763EB48F60}" type="pres">
      <dgm:prSet presAssocID="{0B552878-DBC3-4082-B283-A19AF1041D0C}" presName="space" presStyleCnt="0"/>
      <dgm:spPr/>
    </dgm:pt>
    <dgm:pt modelId="{CD4B8E4D-87FA-44E8-AF6F-6003AC168D21}" type="pres">
      <dgm:prSet presAssocID="{025459B4-BAB4-4C45-AE78-1312D8516270}" presName="composite" presStyleCnt="0"/>
      <dgm:spPr/>
    </dgm:pt>
    <dgm:pt modelId="{67E41DEA-D809-4472-B004-83898890856E}" type="pres">
      <dgm:prSet presAssocID="{025459B4-BAB4-4C45-AE78-1312D8516270}" presName="LShape" presStyleLbl="alignNode1" presStyleIdx="2" presStyleCnt="5" custScaleX="96488" custScaleY="101170" custLinFactY="26374" custLinFactNeighborX="-64617" custLinFactNeighborY="100000"/>
      <dgm:spPr/>
    </dgm:pt>
    <dgm:pt modelId="{85CCE79A-1B76-4D79-99EC-DC86F4448B1B}" type="pres">
      <dgm:prSet presAssocID="{025459B4-BAB4-4C45-AE78-1312D8516270}" presName="ParentText" presStyleLbl="revTx" presStyleIdx="1" presStyleCnt="3" custLinFactNeighborX="-73501" custLinFactNeighborY="161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4D280-4A02-47B7-A200-ED9A6306353E}" type="pres">
      <dgm:prSet presAssocID="{025459B4-BAB4-4C45-AE78-1312D8516270}" presName="Triangle" presStyleLbl="alignNode1" presStyleIdx="3" presStyleCnt="5" custFlipVert="1" custFlipHor="0" custScaleX="52817" custScaleY="20706" custLinFactX="-540633" custLinFactY="-134644" custLinFactNeighborX="-600000" custLinFactNeighborY="-200000"/>
      <dgm:spPr/>
    </dgm:pt>
    <dgm:pt modelId="{05022F6D-DB8D-4F58-B287-C0D0537CBD3F}" type="pres">
      <dgm:prSet presAssocID="{EED988A7-4B88-47B7-B0C6-50F2A13BBF69}" presName="sibTrans" presStyleCnt="0"/>
      <dgm:spPr/>
    </dgm:pt>
    <dgm:pt modelId="{88330599-17F5-4629-934B-5959205C4255}" type="pres">
      <dgm:prSet presAssocID="{EED988A7-4B88-47B7-B0C6-50F2A13BBF69}" presName="space" presStyleCnt="0"/>
      <dgm:spPr/>
    </dgm:pt>
    <dgm:pt modelId="{94224032-7A5C-48DD-9648-B835428E8656}" type="pres">
      <dgm:prSet presAssocID="{B2E69D5C-FE94-47B4-B7D4-194DF29BEA28}" presName="composite" presStyleCnt="0"/>
      <dgm:spPr/>
    </dgm:pt>
    <dgm:pt modelId="{F47298E7-9220-45F9-9BA4-1EBBD3802908}" type="pres">
      <dgm:prSet presAssocID="{B2E69D5C-FE94-47B4-B7D4-194DF29BEA28}" presName="LShape" presStyleLbl="alignNode1" presStyleIdx="4" presStyleCnt="5" custLinFactNeighborX="-78271" custLinFactNeighborY="80091"/>
      <dgm:spPr/>
    </dgm:pt>
    <dgm:pt modelId="{17611940-D4AF-4736-B980-E657D363250F}" type="pres">
      <dgm:prSet presAssocID="{B2E69D5C-FE94-47B4-B7D4-194DF29BEA28}" presName="ParentText" presStyleLbl="revTx" presStyleIdx="2" presStyleCnt="3" custLinFactNeighborX="-92302" custLinFactNeighborY="-177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6229C6-F599-4BDE-A7FE-EF1BA1D670B0}" srcId="{82547AFC-FD35-49C2-BB39-B8BBF5247EB9}" destId="{B2E69D5C-FE94-47B4-B7D4-194DF29BEA28}" srcOrd="2" destOrd="0" parTransId="{9612B8E7-17FC-4B31-853A-740A9F9BE842}" sibTransId="{4EA57110-0B87-4962-854B-C6BCDEE7103E}"/>
    <dgm:cxn modelId="{80A25DDC-FA89-4702-9A6D-3FE99329F830}" srcId="{82547AFC-FD35-49C2-BB39-B8BBF5247EB9}" destId="{025459B4-BAB4-4C45-AE78-1312D8516270}" srcOrd="1" destOrd="0" parTransId="{8FEE672C-F6DA-4C4E-91D1-08BF4CA2E52F}" sibTransId="{EED988A7-4B88-47B7-B0C6-50F2A13BBF69}"/>
    <dgm:cxn modelId="{56C5EC54-6473-4B9C-A159-70D80042C4EE}" type="presOf" srcId="{B2E69D5C-FE94-47B4-B7D4-194DF29BEA28}" destId="{17611940-D4AF-4736-B980-E657D363250F}" srcOrd="0" destOrd="0" presId="urn:microsoft.com/office/officeart/2009/3/layout/StepUpProcess"/>
    <dgm:cxn modelId="{12BD207A-FB9D-4B20-B0F1-1D5D0349A15E}" srcId="{82547AFC-FD35-49C2-BB39-B8BBF5247EB9}" destId="{CBFBBB67-25C3-4310-AF51-BE5E5A00050B}" srcOrd="0" destOrd="0" parTransId="{B2FF3153-AD6E-471A-87DC-B4DE4D77FFD2}" sibTransId="{0B552878-DBC3-4082-B283-A19AF1041D0C}"/>
    <dgm:cxn modelId="{EF85E23B-43BC-4A51-BDAD-5E3072674986}" type="presOf" srcId="{82547AFC-FD35-49C2-BB39-B8BBF5247EB9}" destId="{5BA82A9D-0A61-4907-8D36-ED5B309D2995}" srcOrd="0" destOrd="0" presId="urn:microsoft.com/office/officeart/2009/3/layout/StepUpProcess"/>
    <dgm:cxn modelId="{DBA6F008-80F3-46CF-9DD1-E2F9B0138F90}" type="presOf" srcId="{CBFBBB67-25C3-4310-AF51-BE5E5A00050B}" destId="{226A85F7-ECA4-4C13-BBCB-8500A4167E96}" srcOrd="0" destOrd="0" presId="urn:microsoft.com/office/officeart/2009/3/layout/StepUpProcess"/>
    <dgm:cxn modelId="{64DFAF38-51CF-4B4D-B575-8981A101A97F}" type="presOf" srcId="{025459B4-BAB4-4C45-AE78-1312D8516270}" destId="{85CCE79A-1B76-4D79-99EC-DC86F4448B1B}" srcOrd="0" destOrd="0" presId="urn:microsoft.com/office/officeart/2009/3/layout/StepUpProcess"/>
    <dgm:cxn modelId="{C4CCD30D-C1B5-41E4-AA90-935247DD5CE8}" type="presParOf" srcId="{5BA82A9D-0A61-4907-8D36-ED5B309D2995}" destId="{3EA4B6CB-BF45-43DF-9BD5-014AD5CF98D7}" srcOrd="0" destOrd="0" presId="urn:microsoft.com/office/officeart/2009/3/layout/StepUpProcess"/>
    <dgm:cxn modelId="{46CF4A2E-D89A-4B25-A3FC-6AAAA50FC25C}" type="presParOf" srcId="{3EA4B6CB-BF45-43DF-9BD5-014AD5CF98D7}" destId="{0E872F07-EF37-4779-B165-2ACD72E65C19}" srcOrd="0" destOrd="0" presId="urn:microsoft.com/office/officeart/2009/3/layout/StepUpProcess"/>
    <dgm:cxn modelId="{A8D49895-4C2C-472B-AAF3-834C3D0F2825}" type="presParOf" srcId="{3EA4B6CB-BF45-43DF-9BD5-014AD5CF98D7}" destId="{226A85F7-ECA4-4C13-BBCB-8500A4167E96}" srcOrd="1" destOrd="0" presId="urn:microsoft.com/office/officeart/2009/3/layout/StepUpProcess"/>
    <dgm:cxn modelId="{6FF9DF1B-78DB-41C1-BDBE-836A8031CC5F}" type="presParOf" srcId="{3EA4B6CB-BF45-43DF-9BD5-014AD5CF98D7}" destId="{21287708-0FEC-4B11-99D8-C03497EE7A5F}" srcOrd="2" destOrd="0" presId="urn:microsoft.com/office/officeart/2009/3/layout/StepUpProcess"/>
    <dgm:cxn modelId="{CEFC5B35-7753-4453-9126-56FB11BCC103}" type="presParOf" srcId="{5BA82A9D-0A61-4907-8D36-ED5B309D2995}" destId="{8B04A956-847C-4B4E-BD4A-F4BDA6648C6B}" srcOrd="1" destOrd="0" presId="urn:microsoft.com/office/officeart/2009/3/layout/StepUpProcess"/>
    <dgm:cxn modelId="{E9B497E5-E3A5-475F-81AD-51AFE87DEB4D}" type="presParOf" srcId="{8B04A956-847C-4B4E-BD4A-F4BDA6648C6B}" destId="{5C2FFEB2-A773-4CD4-892F-19763EB48F60}" srcOrd="0" destOrd="0" presId="urn:microsoft.com/office/officeart/2009/3/layout/StepUpProcess"/>
    <dgm:cxn modelId="{E0953093-C76F-4755-99CF-C13709846916}" type="presParOf" srcId="{5BA82A9D-0A61-4907-8D36-ED5B309D2995}" destId="{CD4B8E4D-87FA-44E8-AF6F-6003AC168D21}" srcOrd="2" destOrd="0" presId="urn:microsoft.com/office/officeart/2009/3/layout/StepUpProcess"/>
    <dgm:cxn modelId="{8B7F1197-4F95-41DC-904A-856D335EC335}" type="presParOf" srcId="{CD4B8E4D-87FA-44E8-AF6F-6003AC168D21}" destId="{67E41DEA-D809-4472-B004-83898890856E}" srcOrd="0" destOrd="0" presId="urn:microsoft.com/office/officeart/2009/3/layout/StepUpProcess"/>
    <dgm:cxn modelId="{56538210-ED93-4816-8E04-A4B6D4BCAC87}" type="presParOf" srcId="{CD4B8E4D-87FA-44E8-AF6F-6003AC168D21}" destId="{85CCE79A-1B76-4D79-99EC-DC86F4448B1B}" srcOrd="1" destOrd="0" presId="urn:microsoft.com/office/officeart/2009/3/layout/StepUpProcess"/>
    <dgm:cxn modelId="{916027AD-D554-4782-90DD-2FDE124E6A9C}" type="presParOf" srcId="{CD4B8E4D-87FA-44E8-AF6F-6003AC168D21}" destId="{0374D280-4A02-47B7-A200-ED9A6306353E}" srcOrd="2" destOrd="0" presId="urn:microsoft.com/office/officeart/2009/3/layout/StepUpProcess"/>
    <dgm:cxn modelId="{C3C360D5-34AD-4363-BCB6-FFB6F7DD50EF}" type="presParOf" srcId="{5BA82A9D-0A61-4907-8D36-ED5B309D2995}" destId="{05022F6D-DB8D-4F58-B287-C0D0537CBD3F}" srcOrd="3" destOrd="0" presId="urn:microsoft.com/office/officeart/2009/3/layout/StepUpProcess"/>
    <dgm:cxn modelId="{4FDDCE6F-8D33-45CE-B184-230FD5C9EEC2}" type="presParOf" srcId="{05022F6D-DB8D-4F58-B287-C0D0537CBD3F}" destId="{88330599-17F5-4629-934B-5959205C4255}" srcOrd="0" destOrd="0" presId="urn:microsoft.com/office/officeart/2009/3/layout/StepUpProcess"/>
    <dgm:cxn modelId="{26C41BF8-7AA0-4762-865E-24A0214A9E17}" type="presParOf" srcId="{5BA82A9D-0A61-4907-8D36-ED5B309D2995}" destId="{94224032-7A5C-48DD-9648-B835428E8656}" srcOrd="4" destOrd="0" presId="urn:microsoft.com/office/officeart/2009/3/layout/StepUpProcess"/>
    <dgm:cxn modelId="{6A98572D-EE89-4A37-8D4A-28188A8DC0EB}" type="presParOf" srcId="{94224032-7A5C-48DD-9648-B835428E8656}" destId="{F47298E7-9220-45F9-9BA4-1EBBD3802908}" srcOrd="0" destOrd="0" presId="urn:microsoft.com/office/officeart/2009/3/layout/StepUpProcess"/>
    <dgm:cxn modelId="{D09B7B85-45D5-45C6-AACB-8A92520E7B18}" type="presParOf" srcId="{94224032-7A5C-48DD-9648-B835428E8656}" destId="{17611940-D4AF-4736-B980-E657D363250F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359D1E-2F53-4E89-9FFC-CCFFAB016CF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D7FB1A53-F700-4525-AECB-F37E1AFBF9E3}">
      <dgm:prSet phldrT="[Text]" custT="1"/>
      <dgm:spPr>
        <a:solidFill>
          <a:srgbClr val="92D050"/>
        </a:solidFill>
      </dgm:spPr>
      <dgm:t>
        <a:bodyPr/>
        <a:lstStyle/>
        <a:p>
          <a:r>
            <a:rPr lang="en-IN" sz="2200" dirty="0"/>
            <a:t>Departmental Academic Integrity Panel (DAIP)</a:t>
          </a:r>
        </a:p>
      </dgm:t>
    </dgm:pt>
    <dgm:pt modelId="{810928BB-9010-443D-9AC6-C715122C2A2E}" type="parTrans" cxnId="{855718E8-8E6D-4090-847D-4813693D24E4}">
      <dgm:prSet/>
      <dgm:spPr/>
      <dgm:t>
        <a:bodyPr/>
        <a:lstStyle/>
        <a:p>
          <a:endParaRPr lang="en-IN"/>
        </a:p>
      </dgm:t>
    </dgm:pt>
    <dgm:pt modelId="{FE729C7B-5B15-4CB3-AB19-C46EEC4F3199}" type="sibTrans" cxnId="{855718E8-8E6D-4090-847D-4813693D24E4}">
      <dgm:prSet/>
      <dgm:spPr/>
      <dgm:t>
        <a:bodyPr/>
        <a:lstStyle/>
        <a:p>
          <a:endParaRPr lang="en-IN"/>
        </a:p>
      </dgm:t>
    </dgm:pt>
    <dgm:pt modelId="{C005059E-E1AE-49CE-B0D8-1E7891CA4EBA}">
      <dgm:prSet phldrT="[Text]" custT="1"/>
      <dgm:spPr/>
      <dgm:t>
        <a:bodyPr/>
        <a:lstStyle/>
        <a:p>
          <a:r>
            <a:rPr lang="en-IN" sz="2000" dirty="0"/>
            <a:t>Chairman:     </a:t>
          </a:r>
          <a:r>
            <a:rPr lang="en-IN" sz="2000" dirty="0">
              <a:solidFill>
                <a:srgbClr val="FFFF00"/>
              </a:solidFill>
            </a:rPr>
            <a:t>Head of the Dept.</a:t>
          </a:r>
        </a:p>
      </dgm:t>
    </dgm:pt>
    <dgm:pt modelId="{AC4FEA00-15D4-45A7-935C-44806C9C88FC}" type="parTrans" cxnId="{541A50BD-7305-4F7C-85AA-81584A5A8171}">
      <dgm:prSet/>
      <dgm:spPr/>
      <dgm:t>
        <a:bodyPr/>
        <a:lstStyle/>
        <a:p>
          <a:endParaRPr lang="en-IN"/>
        </a:p>
      </dgm:t>
    </dgm:pt>
    <dgm:pt modelId="{EF3A46CF-34B6-4E49-979E-FE93040F3915}" type="sibTrans" cxnId="{541A50BD-7305-4F7C-85AA-81584A5A8171}">
      <dgm:prSet/>
      <dgm:spPr/>
      <dgm:t>
        <a:bodyPr/>
        <a:lstStyle/>
        <a:p>
          <a:endParaRPr lang="en-IN"/>
        </a:p>
      </dgm:t>
    </dgm:pt>
    <dgm:pt modelId="{0484D0E4-901E-4A7C-8EAE-A98622514345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IN" sz="2400" dirty="0"/>
            <a:t>Institutional  Academic Integrity Panel (IAIP)</a:t>
          </a:r>
        </a:p>
      </dgm:t>
    </dgm:pt>
    <dgm:pt modelId="{2BA121FF-9F53-4D5A-872E-2BD3EE9C0DD8}" type="parTrans" cxnId="{3648DF40-27DA-43D0-99CD-11E72A376615}">
      <dgm:prSet/>
      <dgm:spPr/>
      <dgm:t>
        <a:bodyPr/>
        <a:lstStyle/>
        <a:p>
          <a:endParaRPr lang="en-IN"/>
        </a:p>
      </dgm:t>
    </dgm:pt>
    <dgm:pt modelId="{878B5046-E3CE-47AD-9788-5E203FDDD984}" type="sibTrans" cxnId="{3648DF40-27DA-43D0-99CD-11E72A376615}">
      <dgm:prSet/>
      <dgm:spPr/>
      <dgm:t>
        <a:bodyPr/>
        <a:lstStyle/>
        <a:p>
          <a:endParaRPr lang="en-IN"/>
        </a:p>
      </dgm:t>
    </dgm:pt>
    <dgm:pt modelId="{2FB0E595-0008-4B8A-A57E-61A0AD6BEC05}">
      <dgm:prSet phldrT="[Text]" custT="1"/>
      <dgm:spPr/>
      <dgm:t>
        <a:bodyPr/>
        <a:lstStyle/>
        <a:p>
          <a:r>
            <a:rPr lang="en-IN" sz="2000" dirty="0"/>
            <a:t>Chairperson:   </a:t>
          </a:r>
          <a:r>
            <a:rPr lang="en-IN" sz="2000" dirty="0">
              <a:solidFill>
                <a:srgbClr val="FFFF00"/>
              </a:solidFill>
            </a:rPr>
            <a:t>PVC/Dean/Sr. Faculty</a:t>
          </a:r>
        </a:p>
      </dgm:t>
    </dgm:pt>
    <dgm:pt modelId="{ED20DE24-0314-41B3-BDD5-3F2C809949B4}" type="parTrans" cxnId="{94FA7E0B-F270-4CA0-B977-9FF98AB95F4E}">
      <dgm:prSet/>
      <dgm:spPr/>
      <dgm:t>
        <a:bodyPr/>
        <a:lstStyle/>
        <a:p>
          <a:endParaRPr lang="en-IN"/>
        </a:p>
      </dgm:t>
    </dgm:pt>
    <dgm:pt modelId="{C145EE2E-6683-4D5B-9C93-5A44A36D9216}" type="sibTrans" cxnId="{94FA7E0B-F270-4CA0-B977-9FF98AB95F4E}">
      <dgm:prSet/>
      <dgm:spPr/>
      <dgm:t>
        <a:bodyPr/>
        <a:lstStyle/>
        <a:p>
          <a:endParaRPr lang="en-IN"/>
        </a:p>
      </dgm:t>
    </dgm:pt>
    <dgm:pt modelId="{4F56DF89-2A91-46DF-92D7-C0A20FCBCCFE}">
      <dgm:prSet phldrT="[Text]" custT="1"/>
      <dgm:spPr/>
      <dgm:t>
        <a:bodyPr/>
        <a:lstStyle/>
        <a:p>
          <a:r>
            <a:rPr lang="en-IN" sz="2000" dirty="0"/>
            <a:t>Member:        </a:t>
          </a:r>
          <a:r>
            <a:rPr lang="en-IN" sz="2000" dirty="0">
              <a:solidFill>
                <a:srgbClr val="FFFF00"/>
              </a:solidFill>
            </a:rPr>
            <a:t>Faculty from other Dept.</a:t>
          </a:r>
        </a:p>
      </dgm:t>
    </dgm:pt>
    <dgm:pt modelId="{DE792E92-BBA7-448D-902D-BFA8268626E9}" type="parTrans" cxnId="{E0B74383-4259-4B4C-8780-5D5D910D8DBB}">
      <dgm:prSet/>
      <dgm:spPr/>
      <dgm:t>
        <a:bodyPr/>
        <a:lstStyle/>
        <a:p>
          <a:endParaRPr lang="en-IN"/>
        </a:p>
      </dgm:t>
    </dgm:pt>
    <dgm:pt modelId="{DE09B606-F1FB-4A41-AAD9-89A15BCB4731}" type="sibTrans" cxnId="{E0B74383-4259-4B4C-8780-5D5D910D8DBB}">
      <dgm:prSet/>
      <dgm:spPr/>
      <dgm:t>
        <a:bodyPr/>
        <a:lstStyle/>
        <a:p>
          <a:endParaRPr lang="en-IN"/>
        </a:p>
      </dgm:t>
    </dgm:pt>
    <dgm:pt modelId="{65F943A1-42E0-4977-A494-37B90A240599}">
      <dgm:prSet phldrT="[Text]" custT="1"/>
      <dgm:spPr/>
      <dgm:t>
        <a:bodyPr/>
        <a:lstStyle/>
        <a:p>
          <a:r>
            <a:rPr lang="en-IN" sz="2000" dirty="0"/>
            <a:t>Member:        </a:t>
          </a:r>
          <a:r>
            <a:rPr lang="en-IN" sz="2000" dirty="0">
              <a:solidFill>
                <a:srgbClr val="FFFF00"/>
              </a:solidFill>
            </a:rPr>
            <a:t>Expert in anti-plagiarism tools</a:t>
          </a:r>
          <a:r>
            <a:rPr lang="en-IN" sz="2000" dirty="0"/>
            <a:t> </a:t>
          </a:r>
        </a:p>
      </dgm:t>
    </dgm:pt>
    <dgm:pt modelId="{6C7F2537-80C3-49CC-9531-4198CCC7363E}" type="parTrans" cxnId="{3D3649C4-EBE9-4951-89FD-F13D44A68A12}">
      <dgm:prSet/>
      <dgm:spPr/>
      <dgm:t>
        <a:bodyPr/>
        <a:lstStyle/>
        <a:p>
          <a:endParaRPr lang="en-IN"/>
        </a:p>
      </dgm:t>
    </dgm:pt>
    <dgm:pt modelId="{59E559D8-1228-4567-A295-D714A31E3DF2}" type="sibTrans" cxnId="{3D3649C4-EBE9-4951-89FD-F13D44A68A12}">
      <dgm:prSet/>
      <dgm:spPr/>
      <dgm:t>
        <a:bodyPr/>
        <a:lstStyle/>
        <a:p>
          <a:endParaRPr lang="en-IN"/>
        </a:p>
      </dgm:t>
    </dgm:pt>
    <dgm:pt modelId="{6A4CB6C2-BBF5-4FD6-BE4C-923271FAEA74}">
      <dgm:prSet phldrT="[Text]" custT="1"/>
      <dgm:spPr/>
      <dgm:t>
        <a:bodyPr/>
        <a:lstStyle/>
        <a:p>
          <a:r>
            <a:rPr lang="en-IN" sz="2000" dirty="0"/>
            <a:t>Member: 	  </a:t>
          </a:r>
          <a:r>
            <a:rPr lang="en-IN" sz="2000" dirty="0">
              <a:solidFill>
                <a:srgbClr val="FFFF00"/>
              </a:solidFill>
            </a:rPr>
            <a:t>Sr. Faculty</a:t>
          </a:r>
          <a:r>
            <a:rPr lang="en-IN" sz="2000" dirty="0"/>
            <a:t> </a:t>
          </a:r>
        </a:p>
      </dgm:t>
    </dgm:pt>
    <dgm:pt modelId="{7B142AEF-C25F-45E8-ABF9-2CA5CA290E35}" type="parTrans" cxnId="{6A4C8122-49C5-449E-8C23-E2360A3D0AED}">
      <dgm:prSet/>
      <dgm:spPr/>
      <dgm:t>
        <a:bodyPr/>
        <a:lstStyle/>
        <a:p>
          <a:endParaRPr lang="en-IN"/>
        </a:p>
      </dgm:t>
    </dgm:pt>
    <dgm:pt modelId="{3D05EBCB-B839-4901-A463-F57077D9E3C9}" type="sibTrans" cxnId="{6A4C8122-49C5-449E-8C23-E2360A3D0AED}">
      <dgm:prSet/>
      <dgm:spPr/>
      <dgm:t>
        <a:bodyPr/>
        <a:lstStyle/>
        <a:p>
          <a:endParaRPr lang="en-IN"/>
        </a:p>
      </dgm:t>
    </dgm:pt>
    <dgm:pt modelId="{ADD05FEA-BD25-40B0-BFBF-5EB9FE827783}">
      <dgm:prSet phldrT="[Text]" custT="1"/>
      <dgm:spPr/>
      <dgm:t>
        <a:bodyPr/>
        <a:lstStyle/>
        <a:p>
          <a:r>
            <a:rPr lang="en-IN" sz="2000" dirty="0"/>
            <a:t>Member:          </a:t>
          </a:r>
          <a:r>
            <a:rPr lang="en-IN" sz="2000" dirty="0">
              <a:solidFill>
                <a:srgbClr val="FFFF00"/>
              </a:solidFill>
            </a:rPr>
            <a:t>Faculty from outside the organization</a:t>
          </a:r>
        </a:p>
      </dgm:t>
    </dgm:pt>
    <dgm:pt modelId="{CDB608E6-2F4A-4A02-9E47-5CA37812B303}" type="parTrans" cxnId="{4531106C-18C9-4ADE-961B-B2CF312A6A6D}">
      <dgm:prSet/>
      <dgm:spPr/>
      <dgm:t>
        <a:bodyPr/>
        <a:lstStyle/>
        <a:p>
          <a:endParaRPr lang="en-IN"/>
        </a:p>
      </dgm:t>
    </dgm:pt>
    <dgm:pt modelId="{ED4323D1-A634-498A-90DD-A8B42802DB3D}" type="sibTrans" cxnId="{4531106C-18C9-4ADE-961B-B2CF312A6A6D}">
      <dgm:prSet/>
      <dgm:spPr/>
      <dgm:t>
        <a:bodyPr/>
        <a:lstStyle/>
        <a:p>
          <a:endParaRPr lang="en-IN"/>
        </a:p>
      </dgm:t>
    </dgm:pt>
    <dgm:pt modelId="{5F8C7EDE-71DE-47A2-A55B-38CDA2B89C22}">
      <dgm:prSet phldrT="[Text]" custT="1"/>
      <dgm:spPr/>
      <dgm:t>
        <a:bodyPr/>
        <a:lstStyle/>
        <a:p>
          <a:r>
            <a:rPr lang="en-IN" sz="2000" dirty="0"/>
            <a:t>Member:          </a:t>
          </a:r>
          <a:r>
            <a:rPr lang="en-IN" sz="2000" dirty="0">
              <a:solidFill>
                <a:srgbClr val="FFFF00"/>
              </a:solidFill>
            </a:rPr>
            <a:t>Expert in anti-plagiarism tools</a:t>
          </a:r>
        </a:p>
      </dgm:t>
    </dgm:pt>
    <dgm:pt modelId="{ADB7D4B5-37D6-4A14-AA25-5770E207582D}" type="parTrans" cxnId="{009D3172-131C-4354-B172-7667699F1F4D}">
      <dgm:prSet/>
      <dgm:spPr/>
      <dgm:t>
        <a:bodyPr/>
        <a:lstStyle/>
        <a:p>
          <a:endParaRPr lang="en-IN"/>
        </a:p>
      </dgm:t>
    </dgm:pt>
    <dgm:pt modelId="{72D8CCBC-BE61-4A93-9968-10674FF3715B}" type="sibTrans" cxnId="{009D3172-131C-4354-B172-7667699F1F4D}">
      <dgm:prSet/>
      <dgm:spPr/>
      <dgm:t>
        <a:bodyPr/>
        <a:lstStyle/>
        <a:p>
          <a:endParaRPr lang="en-IN"/>
        </a:p>
      </dgm:t>
    </dgm:pt>
    <dgm:pt modelId="{3394BD6A-5BCB-4BC3-8876-9A08E68AF062}" type="pres">
      <dgm:prSet presAssocID="{47359D1E-2F53-4E89-9FFC-CCFFAB016C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32E6C1-82D8-4E82-9756-8884BE495361}" type="pres">
      <dgm:prSet presAssocID="{D7FB1A53-F700-4525-AECB-F37E1AFBF9E3}" presName="parentText" presStyleLbl="node1" presStyleIdx="0" presStyleCnt="2" custLinFactNeighborY="-158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CA23A-9446-46E4-AE50-E4686DB12CE5}" type="pres">
      <dgm:prSet presAssocID="{D7FB1A53-F700-4525-AECB-F37E1AFBF9E3}" presName="childText" presStyleLbl="revTx" presStyleIdx="0" presStyleCnt="2" custScaleY="186552" custLinFactNeighborY="187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BAFBAE-EBE4-4E2E-BE0B-C739BECD3961}" type="pres">
      <dgm:prSet presAssocID="{0484D0E4-901E-4A7C-8EAE-A98622514345}" presName="parentText" presStyleLbl="node1" presStyleIdx="1" presStyleCnt="2" custScaleY="135436" custLinFactNeighborY="-1305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79CB9-A57B-460F-9586-27CCB1471DD3}" type="pres">
      <dgm:prSet presAssocID="{0484D0E4-901E-4A7C-8EAE-A98622514345}" presName="childText" presStyleLbl="revTx" presStyleIdx="1" presStyleCnt="2" custScaleY="139275" custLinFactNeighborY="20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6BA88A-0A1E-4243-AC1B-4E3AFDFD5942}" type="presOf" srcId="{D7FB1A53-F700-4525-AECB-F37E1AFBF9E3}" destId="{2E32E6C1-82D8-4E82-9756-8884BE495361}" srcOrd="0" destOrd="0" presId="urn:microsoft.com/office/officeart/2005/8/layout/vList2"/>
    <dgm:cxn modelId="{6A4C8122-49C5-449E-8C23-E2360A3D0AED}" srcId="{0484D0E4-901E-4A7C-8EAE-A98622514345}" destId="{6A4CB6C2-BBF5-4FD6-BE4C-923271FAEA74}" srcOrd="1" destOrd="0" parTransId="{7B142AEF-C25F-45E8-ABF9-2CA5CA290E35}" sibTransId="{3D05EBCB-B839-4901-A463-F57077D9E3C9}"/>
    <dgm:cxn modelId="{F36FAD36-66AE-45A3-A06F-FAD6A1AB1492}" type="presOf" srcId="{65F943A1-42E0-4977-A494-37B90A240599}" destId="{D0BCA23A-9446-46E4-AE50-E4686DB12CE5}" srcOrd="0" destOrd="2" presId="urn:microsoft.com/office/officeart/2005/8/layout/vList2"/>
    <dgm:cxn modelId="{843C65BC-D760-4E41-835E-BAF524D55A51}" type="presOf" srcId="{ADD05FEA-BD25-40B0-BFBF-5EB9FE827783}" destId="{95179CB9-A57B-460F-9586-27CCB1471DD3}" srcOrd="0" destOrd="2" presId="urn:microsoft.com/office/officeart/2005/8/layout/vList2"/>
    <dgm:cxn modelId="{3D3649C4-EBE9-4951-89FD-F13D44A68A12}" srcId="{D7FB1A53-F700-4525-AECB-F37E1AFBF9E3}" destId="{65F943A1-42E0-4977-A494-37B90A240599}" srcOrd="2" destOrd="0" parTransId="{6C7F2537-80C3-49CC-9531-4198CCC7363E}" sibTransId="{59E559D8-1228-4567-A295-D714A31E3DF2}"/>
    <dgm:cxn modelId="{E0B74383-4259-4B4C-8780-5D5D910D8DBB}" srcId="{D7FB1A53-F700-4525-AECB-F37E1AFBF9E3}" destId="{4F56DF89-2A91-46DF-92D7-C0A20FCBCCFE}" srcOrd="1" destOrd="0" parTransId="{DE792E92-BBA7-448D-902D-BFA8268626E9}" sibTransId="{DE09B606-F1FB-4A41-AAD9-89A15BCB4731}"/>
    <dgm:cxn modelId="{5B256CFE-D827-4E54-9E04-0F0438BFD1B3}" type="presOf" srcId="{C005059E-E1AE-49CE-B0D8-1E7891CA4EBA}" destId="{D0BCA23A-9446-46E4-AE50-E4686DB12CE5}" srcOrd="0" destOrd="0" presId="urn:microsoft.com/office/officeart/2005/8/layout/vList2"/>
    <dgm:cxn modelId="{541A50BD-7305-4F7C-85AA-81584A5A8171}" srcId="{D7FB1A53-F700-4525-AECB-F37E1AFBF9E3}" destId="{C005059E-E1AE-49CE-B0D8-1E7891CA4EBA}" srcOrd="0" destOrd="0" parTransId="{AC4FEA00-15D4-45A7-935C-44806C9C88FC}" sibTransId="{EF3A46CF-34B6-4E49-979E-FE93040F3915}"/>
    <dgm:cxn modelId="{2FA0D310-DD82-4EF9-8AD9-1000413ABB69}" type="presOf" srcId="{0484D0E4-901E-4A7C-8EAE-A98622514345}" destId="{20BAFBAE-EBE4-4E2E-BE0B-C739BECD3961}" srcOrd="0" destOrd="0" presId="urn:microsoft.com/office/officeart/2005/8/layout/vList2"/>
    <dgm:cxn modelId="{94FA7E0B-F270-4CA0-B977-9FF98AB95F4E}" srcId="{0484D0E4-901E-4A7C-8EAE-A98622514345}" destId="{2FB0E595-0008-4B8A-A57E-61A0AD6BEC05}" srcOrd="0" destOrd="0" parTransId="{ED20DE24-0314-41B3-BDD5-3F2C809949B4}" sibTransId="{C145EE2E-6683-4D5B-9C93-5A44A36D9216}"/>
    <dgm:cxn modelId="{855718E8-8E6D-4090-847D-4813693D24E4}" srcId="{47359D1E-2F53-4E89-9FFC-CCFFAB016CF7}" destId="{D7FB1A53-F700-4525-AECB-F37E1AFBF9E3}" srcOrd="0" destOrd="0" parTransId="{810928BB-9010-443D-9AC6-C715122C2A2E}" sibTransId="{FE729C7B-5B15-4CB3-AB19-C46EEC4F3199}"/>
    <dgm:cxn modelId="{3648DF40-27DA-43D0-99CD-11E72A376615}" srcId="{47359D1E-2F53-4E89-9FFC-CCFFAB016CF7}" destId="{0484D0E4-901E-4A7C-8EAE-A98622514345}" srcOrd="1" destOrd="0" parTransId="{2BA121FF-9F53-4D5A-872E-2BD3EE9C0DD8}" sibTransId="{878B5046-E3CE-47AD-9788-5E203FDDD984}"/>
    <dgm:cxn modelId="{B801880A-A8A2-4E15-9E13-BE0D13537055}" type="presOf" srcId="{47359D1E-2F53-4E89-9FFC-CCFFAB016CF7}" destId="{3394BD6A-5BCB-4BC3-8876-9A08E68AF062}" srcOrd="0" destOrd="0" presId="urn:microsoft.com/office/officeart/2005/8/layout/vList2"/>
    <dgm:cxn modelId="{009D3172-131C-4354-B172-7667699F1F4D}" srcId="{0484D0E4-901E-4A7C-8EAE-A98622514345}" destId="{5F8C7EDE-71DE-47A2-A55B-38CDA2B89C22}" srcOrd="3" destOrd="0" parTransId="{ADB7D4B5-37D6-4A14-AA25-5770E207582D}" sibTransId="{72D8CCBC-BE61-4A93-9968-10674FF3715B}"/>
    <dgm:cxn modelId="{46409B14-265E-4238-A684-F5BE04A58B91}" type="presOf" srcId="{4F56DF89-2A91-46DF-92D7-C0A20FCBCCFE}" destId="{D0BCA23A-9446-46E4-AE50-E4686DB12CE5}" srcOrd="0" destOrd="1" presId="urn:microsoft.com/office/officeart/2005/8/layout/vList2"/>
    <dgm:cxn modelId="{11F03CD1-1936-4D86-8C4D-9B85EADFBF1A}" type="presOf" srcId="{6A4CB6C2-BBF5-4FD6-BE4C-923271FAEA74}" destId="{95179CB9-A57B-460F-9586-27CCB1471DD3}" srcOrd="0" destOrd="1" presId="urn:microsoft.com/office/officeart/2005/8/layout/vList2"/>
    <dgm:cxn modelId="{C30EAC93-F477-4EFC-AEAC-14175C85A9D7}" type="presOf" srcId="{5F8C7EDE-71DE-47A2-A55B-38CDA2B89C22}" destId="{95179CB9-A57B-460F-9586-27CCB1471DD3}" srcOrd="0" destOrd="3" presId="urn:microsoft.com/office/officeart/2005/8/layout/vList2"/>
    <dgm:cxn modelId="{0051DB4C-26DF-47F2-83A3-9C9A92DE04B7}" type="presOf" srcId="{2FB0E595-0008-4B8A-A57E-61A0AD6BEC05}" destId="{95179CB9-A57B-460F-9586-27CCB1471DD3}" srcOrd="0" destOrd="0" presId="urn:microsoft.com/office/officeart/2005/8/layout/vList2"/>
    <dgm:cxn modelId="{4531106C-18C9-4ADE-961B-B2CF312A6A6D}" srcId="{0484D0E4-901E-4A7C-8EAE-A98622514345}" destId="{ADD05FEA-BD25-40B0-BFBF-5EB9FE827783}" srcOrd="2" destOrd="0" parTransId="{CDB608E6-2F4A-4A02-9E47-5CA37812B303}" sibTransId="{ED4323D1-A634-498A-90DD-A8B42802DB3D}"/>
    <dgm:cxn modelId="{3B79FD92-507F-4190-8BD7-5497D994A93F}" type="presParOf" srcId="{3394BD6A-5BCB-4BC3-8876-9A08E68AF062}" destId="{2E32E6C1-82D8-4E82-9756-8884BE495361}" srcOrd="0" destOrd="0" presId="urn:microsoft.com/office/officeart/2005/8/layout/vList2"/>
    <dgm:cxn modelId="{1F50B33C-2A46-4099-98C9-71F195C2AABB}" type="presParOf" srcId="{3394BD6A-5BCB-4BC3-8876-9A08E68AF062}" destId="{D0BCA23A-9446-46E4-AE50-E4686DB12CE5}" srcOrd="1" destOrd="0" presId="urn:microsoft.com/office/officeart/2005/8/layout/vList2"/>
    <dgm:cxn modelId="{2A077B2B-E463-4175-9CA8-29F7BD4F5F9C}" type="presParOf" srcId="{3394BD6A-5BCB-4BC3-8876-9A08E68AF062}" destId="{20BAFBAE-EBE4-4E2E-BE0B-C739BECD3961}" srcOrd="2" destOrd="0" presId="urn:microsoft.com/office/officeart/2005/8/layout/vList2"/>
    <dgm:cxn modelId="{63B499E9-9A27-4DD9-AA63-947F636D1600}" type="presParOf" srcId="{3394BD6A-5BCB-4BC3-8876-9A08E68AF062}" destId="{95179CB9-A57B-460F-9586-27CCB1471DD3}" srcOrd="3" destOrd="0" presId="urn:microsoft.com/office/officeart/2005/8/layout/vList2"/>
  </dgm:cxnLst>
  <dgm:bg>
    <a:noFill/>
  </dgm:bg>
  <dgm:whole>
    <a:ln>
      <a:solidFill>
        <a:schemeClr val="lt1"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31338B0-A039-40F0-B390-5AC66E57953D}" type="datetimeFigureOut">
              <a:rPr lang="en-IN"/>
              <a:pPr>
                <a:defRPr/>
              </a:pPr>
              <a:t>09-10-2019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8338"/>
            <a:ext cx="5616575" cy="3663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80EE4A-030C-42FF-BCA7-74B2030FAA60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N" smtClean="0"/>
          </a:p>
        </p:txBody>
      </p:sp>
      <p:sp>
        <p:nvSpPr>
          <p:cNvPr id="1331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9561BD-90CD-4C2A-959D-DEEA0C7C1BBA}" type="slidenum">
              <a:rPr lang="en-IN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xmlns="" id="{3D507394-09DC-4036-8246-AB1C7991D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xmlns="" id="{AEBFA7DE-A0CF-4DB8-87D2-CD76739DB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xmlns="" id="{DC7A03FB-CBB4-47A8-AEC9-B786EBD28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Rectangle 12">
              <a:extLst>
                <a:ext uri="{FF2B5EF4-FFF2-40B4-BE49-F238E27FC236}">
                  <a16:creationId xmlns:a16="http://schemas.microsoft.com/office/drawing/2014/main" xmlns="" id="{E511CF18-FC4E-4C0D-BFF2-247DEF0E7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" name="Rectangle 13">
              <a:extLst>
                <a:ext uri="{FF2B5EF4-FFF2-40B4-BE49-F238E27FC236}">
                  <a16:creationId xmlns:a16="http://schemas.microsoft.com/office/drawing/2014/main" xmlns="" id="{5956209D-B5C7-4551-A49B-65899600B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1" name="Rectangle 14">
              <a:extLst>
                <a:ext uri="{FF2B5EF4-FFF2-40B4-BE49-F238E27FC236}">
                  <a16:creationId xmlns:a16="http://schemas.microsoft.com/office/drawing/2014/main" xmlns="" id="{A7AD4C6D-7249-48D4-98B8-75F535EB0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2" name="Rectangle 15">
              <a:extLst>
                <a:ext uri="{FF2B5EF4-FFF2-40B4-BE49-F238E27FC236}">
                  <a16:creationId xmlns:a16="http://schemas.microsoft.com/office/drawing/2014/main" xmlns="" id="{322BB302-362B-40F1-BFAE-6425B0F54D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3" name="Rectangle 16">
              <a:extLst>
                <a:ext uri="{FF2B5EF4-FFF2-40B4-BE49-F238E27FC236}">
                  <a16:creationId xmlns:a16="http://schemas.microsoft.com/office/drawing/2014/main" xmlns="" id="{9DCD1A3C-1409-4A0D-9C69-07756ACE6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4" name="Rectangle 17">
              <a:extLst>
                <a:ext uri="{FF2B5EF4-FFF2-40B4-BE49-F238E27FC236}">
                  <a16:creationId xmlns:a16="http://schemas.microsoft.com/office/drawing/2014/main" xmlns="" id="{E43E75AA-CE62-4C6E-A9E3-0BFAF8BBC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5" name="Rectangle 18">
              <a:extLst>
                <a:ext uri="{FF2B5EF4-FFF2-40B4-BE49-F238E27FC236}">
                  <a16:creationId xmlns:a16="http://schemas.microsoft.com/office/drawing/2014/main" xmlns="" id="{BE02B25E-7F05-4C6D-89F4-AC66C524B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6" name="Rectangle 19">
              <a:extLst>
                <a:ext uri="{FF2B5EF4-FFF2-40B4-BE49-F238E27FC236}">
                  <a16:creationId xmlns:a16="http://schemas.microsoft.com/office/drawing/2014/main" xmlns="" id="{F08125C0-5517-444E-8DBE-D60B65B8A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7" name="Rectangle 20">
              <a:extLst>
                <a:ext uri="{FF2B5EF4-FFF2-40B4-BE49-F238E27FC236}">
                  <a16:creationId xmlns:a16="http://schemas.microsoft.com/office/drawing/2014/main" xmlns="" id="{EA1B425D-111A-4D3F-B433-EE2291E2A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8" name="Rectangle 21">
              <a:extLst>
                <a:ext uri="{FF2B5EF4-FFF2-40B4-BE49-F238E27FC236}">
                  <a16:creationId xmlns:a16="http://schemas.microsoft.com/office/drawing/2014/main" xmlns="" id="{EF525E13-A791-4208-A2C0-86AF36187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xmlns="" id="{25645B5C-3202-4CD1-A4C2-96A200801D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xmlns="" id="{C0896718-5823-44CE-A62C-B502678BB9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xmlns="" id="{52F291D3-C82B-4226-AF62-22B6BFB22D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2B636-7072-40CD-B8BE-B0D5A4807A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A59139C-FF3A-44DF-B327-09654B1541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56BB6D4-AEB9-4388-B373-213F498E4E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E956D-BF91-43E0-A9CB-969D9EA974B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xmlns="" id="{24A1BB2E-2141-4E23-AA82-2F33F591418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A59139C-FF3A-44DF-B327-09654B1541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56BB6D4-AEB9-4388-B373-213F498E4E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6E62A-830F-45A5-933B-C5E2341DCA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xmlns="" id="{24A1BB2E-2141-4E23-AA82-2F33F591418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A59139C-FF3A-44DF-B327-09654B1541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56BB6D4-AEB9-4388-B373-213F498E4E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02CDA-8B9B-4975-9F91-78FEB084B96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xmlns="" id="{24A1BB2E-2141-4E23-AA82-2F33F591418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7010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6400" y="4114800"/>
            <a:ext cx="7010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A59139C-FF3A-44DF-B327-09654B1541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56BB6D4-AEB9-4388-B373-213F498E4E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92F8E-4BE2-4538-8173-935F1F140F4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xmlns="" id="{24A1BB2E-2141-4E23-AA82-2F33F591418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A59139C-FF3A-44DF-B327-09654B1541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56BB6D4-AEB9-4388-B373-213F498E4E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E5B9F-7C15-4AF4-AD5E-A36EFE147CD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xmlns="" id="{24A1BB2E-2141-4E23-AA82-2F33F591418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A59139C-FF3A-44DF-B327-09654B1541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56BB6D4-AEB9-4388-B373-213F498E4E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9F6F8-A2B8-4932-B2B1-7E7D20FCD19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xmlns="" id="{24A1BB2E-2141-4E23-AA82-2F33F591418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A59139C-FF3A-44DF-B327-09654B1541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56BB6D4-AEB9-4388-B373-213F498E4E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91B28-1767-4316-88FB-A29FE3EB7E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xmlns="" id="{24A1BB2E-2141-4E23-AA82-2F33F591418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A59139C-FF3A-44DF-B327-09654B1541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156BB6D4-AEB9-4388-B373-213F498E4E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4F0E5-AD4A-4825-BEB7-C6E19D47622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22">
            <a:extLst>
              <a:ext uri="{FF2B5EF4-FFF2-40B4-BE49-F238E27FC236}">
                <a16:creationId xmlns:a16="http://schemas.microsoft.com/office/drawing/2014/main" xmlns="" id="{24A1BB2E-2141-4E23-AA82-2F33F591418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0A59139C-FF3A-44DF-B327-09654B1541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56BB6D4-AEB9-4388-B373-213F498E4E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C05D5-EE19-46DF-9A00-82111C3EB53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xmlns="" id="{24A1BB2E-2141-4E23-AA82-2F33F591418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0A59139C-FF3A-44DF-B327-09654B1541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156BB6D4-AEB9-4388-B373-213F498E4E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A0A754-5A16-4537-AA17-0AEF8964693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xmlns="" id="{24A1BB2E-2141-4E23-AA82-2F33F591418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A59139C-FF3A-44DF-B327-09654B1541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56BB6D4-AEB9-4388-B373-213F498E4E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5DDAA-558D-4469-BD2E-A1213A7F81A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xmlns="" id="{24A1BB2E-2141-4E23-AA82-2F33F591418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A59139C-FF3A-44DF-B327-09654B1541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56BB6D4-AEB9-4388-B373-213F498E4E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DD8E96-561B-465C-8A10-9A8918FA916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xmlns="" id="{24A1BB2E-2141-4E23-AA82-2F33F591418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0A59139C-FF3A-44DF-B327-09654B1541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156BB6D4-AEB9-4388-B373-213F498E4E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08D41A98-C5FA-43C4-AD05-78F0C6D5AD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34" name="Rectangle 9">
              <a:extLst>
                <a:ext uri="{FF2B5EF4-FFF2-40B4-BE49-F238E27FC236}">
                  <a16:creationId xmlns:a16="http://schemas.microsoft.com/office/drawing/2014/main" xmlns="" id="{F82BF37F-5CE6-444D-A7D7-1D89FE228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5" name="Rectangle 10">
              <a:extLst>
                <a:ext uri="{FF2B5EF4-FFF2-40B4-BE49-F238E27FC236}">
                  <a16:creationId xmlns:a16="http://schemas.microsoft.com/office/drawing/2014/main" xmlns="" id="{FCED0EFE-8FE7-4D54-B7C8-4FD9BD05D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6" name="Rectangle 11">
              <a:extLst>
                <a:ext uri="{FF2B5EF4-FFF2-40B4-BE49-F238E27FC236}">
                  <a16:creationId xmlns:a16="http://schemas.microsoft.com/office/drawing/2014/main" xmlns="" id="{459B6948-84C2-4715-905E-89BC9C1BD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7" name="Rectangle 12">
              <a:extLst>
                <a:ext uri="{FF2B5EF4-FFF2-40B4-BE49-F238E27FC236}">
                  <a16:creationId xmlns:a16="http://schemas.microsoft.com/office/drawing/2014/main" xmlns="" id="{60B30E39-64B7-4257-A8A3-A7FB217E2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8" name="Rectangle 13">
              <a:extLst>
                <a:ext uri="{FF2B5EF4-FFF2-40B4-BE49-F238E27FC236}">
                  <a16:creationId xmlns:a16="http://schemas.microsoft.com/office/drawing/2014/main" xmlns="" id="{D6C3FE29-8182-47A5-A7B2-45149D3B1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9" name="Rectangle 14">
              <a:extLst>
                <a:ext uri="{FF2B5EF4-FFF2-40B4-BE49-F238E27FC236}">
                  <a16:creationId xmlns:a16="http://schemas.microsoft.com/office/drawing/2014/main" xmlns="" id="{6BB5C1C8-59E7-4C8C-A85B-6EB5DAEAB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0" name="Rectangle 15">
              <a:extLst>
                <a:ext uri="{FF2B5EF4-FFF2-40B4-BE49-F238E27FC236}">
                  <a16:creationId xmlns:a16="http://schemas.microsoft.com/office/drawing/2014/main" xmlns="" id="{A997E9AD-4E8B-4D68-99E9-32FA56188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1" name="Rectangle 16">
              <a:extLst>
                <a:ext uri="{FF2B5EF4-FFF2-40B4-BE49-F238E27FC236}">
                  <a16:creationId xmlns:a16="http://schemas.microsoft.com/office/drawing/2014/main" xmlns="" id="{CAD7C125-3AC1-4C50-B3AA-D92771420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2" name="Rectangle 17">
              <a:extLst>
                <a:ext uri="{FF2B5EF4-FFF2-40B4-BE49-F238E27FC236}">
                  <a16:creationId xmlns:a16="http://schemas.microsoft.com/office/drawing/2014/main" xmlns="" id="{2C881AD0-CDF5-4521-96F8-02473FCD1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3" name="Rectangle 18">
              <a:extLst>
                <a:ext uri="{FF2B5EF4-FFF2-40B4-BE49-F238E27FC236}">
                  <a16:creationId xmlns:a16="http://schemas.microsoft.com/office/drawing/2014/main" xmlns="" id="{31884CC7-6ED5-464D-9625-B162022E1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4" name="Rectangle 19">
              <a:extLst>
                <a:ext uri="{FF2B5EF4-FFF2-40B4-BE49-F238E27FC236}">
                  <a16:creationId xmlns:a16="http://schemas.microsoft.com/office/drawing/2014/main" xmlns="" id="{59B490FB-1838-4BCF-8D5E-5E125851B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5" name="Rectangle 20">
              <a:extLst>
                <a:ext uri="{FF2B5EF4-FFF2-40B4-BE49-F238E27FC236}">
                  <a16:creationId xmlns:a16="http://schemas.microsoft.com/office/drawing/2014/main" xmlns="" id="{87703116-9327-48FD-ADA9-13FA55176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6" name="Rectangle 21">
              <a:extLst>
                <a:ext uri="{FF2B5EF4-FFF2-40B4-BE49-F238E27FC236}">
                  <a16:creationId xmlns:a16="http://schemas.microsoft.com/office/drawing/2014/main" xmlns="" id="{716E7876-F6F4-450B-A840-64737F325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4118" name="Rectangle 22">
            <a:extLst>
              <a:ext uri="{FF2B5EF4-FFF2-40B4-BE49-F238E27FC236}">
                <a16:creationId xmlns:a16="http://schemas.microsoft.com/office/drawing/2014/main" xmlns="" id="{24A1BB2E-2141-4E23-AA82-2F33F59141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2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3200400"/>
          </a:xfrm>
        </p:spPr>
        <p:txBody>
          <a:bodyPr/>
          <a:lstStyle/>
          <a:p>
            <a:pPr algn="ctr" eaLnBrk="1" hangingPunct="1"/>
            <a:r>
              <a:rPr lang="en-US" altLang="en-US" sz="2500" i="1" smtClean="0"/>
              <a:t>UGC Regulations </a:t>
            </a:r>
            <a:br>
              <a:rPr lang="en-US" altLang="en-US" sz="2500" i="1" smtClean="0"/>
            </a:br>
            <a:r>
              <a:rPr lang="en-US" altLang="en-US" sz="2500" i="1" smtClean="0"/>
              <a:t>on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800" b="1" smtClean="0"/>
              <a:t>Promotion of Academic Integrity</a:t>
            </a:r>
            <a:br>
              <a:rPr lang="en-US" altLang="en-US" sz="2800" b="1" smtClean="0"/>
            </a:br>
            <a:r>
              <a:rPr lang="en-US" altLang="en-US" sz="2800" b="1" smtClean="0"/>
              <a:t>&amp;         </a:t>
            </a:r>
            <a:br>
              <a:rPr lang="en-US" altLang="en-US" sz="2800" b="1" smtClean="0"/>
            </a:br>
            <a:r>
              <a:rPr lang="en-US" altLang="en-US" sz="2800" b="1" smtClean="0"/>
              <a:t>Prevention of Plagiarism</a:t>
            </a:r>
            <a:br>
              <a:rPr lang="en-US" altLang="en-US" sz="2800" b="1" smtClean="0"/>
            </a:br>
            <a:r>
              <a:rPr lang="en-US" altLang="en-US" sz="2800" b="1" smtClean="0"/>
              <a:t>in  </a:t>
            </a:r>
            <a:br>
              <a:rPr lang="en-US" altLang="en-US" sz="2800" b="1" smtClean="0"/>
            </a:br>
            <a:r>
              <a:rPr lang="en-US" altLang="en-US" sz="2800" b="1" smtClean="0"/>
              <a:t>Higher Educational Institutions</a:t>
            </a:r>
            <a:endParaRPr lang="en-US" altLang="en-US" sz="2800" smtClean="0">
              <a:latin typeface="Century Gothic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24600" y="5257800"/>
            <a:ext cx="2667000" cy="762000"/>
          </a:xfrm>
        </p:spPr>
        <p:txBody>
          <a:bodyPr/>
          <a:lstStyle/>
          <a:p>
            <a:pPr algn="ctr" eaLnBrk="1" hangingPunct="1"/>
            <a:endParaRPr lang="en-US" altLang="en-US" b="0" smtClean="0">
              <a:latin typeface="Century Gothic" pitchFamily="34" charset="0"/>
            </a:endParaRPr>
          </a:p>
          <a:p>
            <a:pPr algn="ctr" eaLnBrk="1" hangingPunct="1"/>
            <a:r>
              <a:rPr lang="en-US" altLang="en-US" sz="1400" b="0" i="1" smtClean="0">
                <a:solidFill>
                  <a:srgbClr val="FFC000"/>
                </a:solidFill>
                <a:latin typeface="Century Gothic" pitchFamily="34" charset="0"/>
              </a:rPr>
              <a:t>                 Shijith Kumar C</a:t>
            </a:r>
            <a:endParaRPr lang="en-US" altLang="en-US" sz="1400" i="1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ctr" eaLnBrk="1" hangingPunct="1"/>
            <a:endParaRPr lang="en-US" altLang="en-US" smtClean="0">
              <a:latin typeface="Century Gothic" pitchFamily="34" charset="0"/>
            </a:endParaRPr>
          </a:p>
          <a:p>
            <a:pPr algn="ctr" eaLnBrk="1" hangingPunct="1"/>
            <a:r>
              <a:rPr lang="en-US" altLang="en-US" smtClean="0">
                <a:latin typeface="Century Gothic" pitchFamily="34" charset="0"/>
              </a:rPr>
              <a:t>			</a:t>
            </a:r>
            <a:endParaRPr lang="en-US" altLang="en-US" b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smtClean="0"/>
              <a:t>	    Concerns &amp; Conclusion 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xmlns="" id="{85411CF3-2D37-4006-9653-DAF4CB2A2EA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981200"/>
            <a:ext cx="5943600" cy="4114800"/>
          </a:xfrm>
        </p:spPr>
        <p:txBody>
          <a:bodyPr/>
          <a:lstStyle/>
          <a:p>
            <a:pPr>
              <a:defRPr/>
            </a:pPr>
            <a:r>
              <a:rPr lang="en-IN" altLang="en-US" dirty="0" smtClean="0">
                <a:solidFill>
                  <a:srgbClr val="00B0F0"/>
                </a:solidFill>
              </a:rPr>
              <a:t>Technology-based solution</a:t>
            </a:r>
            <a:endParaRPr lang="en-IN" altLang="en-US" dirty="0">
              <a:solidFill>
                <a:srgbClr val="00B0F0"/>
              </a:solidFill>
            </a:endParaRPr>
          </a:p>
          <a:p>
            <a:pPr>
              <a:defRPr/>
            </a:pPr>
            <a:r>
              <a:rPr lang="en-IN" altLang="en-US" dirty="0" smtClean="0">
                <a:solidFill>
                  <a:srgbClr val="FF0000"/>
                </a:solidFill>
              </a:rPr>
              <a:t>Quantification of Plagiarism</a:t>
            </a:r>
            <a:endParaRPr lang="en-IN" altLang="en-US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IN" altLang="en-US" dirty="0">
                <a:solidFill>
                  <a:srgbClr val="00B050"/>
                </a:solidFill>
              </a:rPr>
              <a:t>Incomplete penalty clause</a:t>
            </a:r>
          </a:p>
          <a:p>
            <a:pPr>
              <a:defRPr/>
            </a:pPr>
            <a:r>
              <a:rPr lang="en-IN" altLang="en-US" dirty="0"/>
              <a:t>Bold initiative </a:t>
            </a:r>
          </a:p>
          <a:p>
            <a:pPr>
              <a:defRPr/>
            </a:pPr>
            <a:endParaRPr lang="en-IN" alt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I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533400"/>
          </a:xfrm>
        </p:spPr>
        <p:txBody>
          <a:bodyPr/>
          <a:lstStyle/>
          <a:p>
            <a:r>
              <a:rPr lang="en-IN" altLang="en-US" smtClean="0"/>
              <a:t>Objectives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76695862-1D2B-47B2-AAFF-0E1E0F2445C7}"/>
              </a:ext>
            </a:extLst>
          </p:cNvPr>
          <p:cNvGraphicFramePr/>
          <p:nvPr/>
        </p:nvGraphicFramePr>
        <p:xfrm>
          <a:off x="152400" y="1041400"/>
          <a:ext cx="4953000" cy="345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04800" y="5156200"/>
            <a:ext cx="8077200" cy="660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IN" altLang="en-US" sz="2500"/>
              <a:t>System for plagiarism detection &amp; imposition of penalty </a:t>
            </a:r>
          </a:p>
          <a:p>
            <a:endParaRPr lang="en-IN" altLang="en-US"/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xmlns="" id="{267AE8BB-B735-4CB3-AAD3-83F1E5D318DC}"/>
              </a:ext>
            </a:extLst>
          </p:cNvPr>
          <p:cNvSpPr/>
          <p:nvPr/>
        </p:nvSpPr>
        <p:spPr bwMode="auto">
          <a:xfrm>
            <a:off x="5181600" y="1422400"/>
            <a:ext cx="3813175" cy="2921000"/>
          </a:xfrm>
          <a:prstGeom prst="snip1Rect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N" sz="2400" dirty="0"/>
              <a:t>Responsible Research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IN" sz="2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N" sz="2400" dirty="0"/>
              <a:t>Academic Integrity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IN" sz="2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N" sz="2400" dirty="0"/>
              <a:t>Anti-plagiarism </a:t>
            </a:r>
          </a:p>
          <a:p>
            <a:pPr>
              <a:defRPr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1657350" y="190500"/>
            <a:ext cx="7467600" cy="1028700"/>
          </a:xfrm>
        </p:spPr>
        <p:txBody>
          <a:bodyPr/>
          <a:lstStyle/>
          <a:p>
            <a:pPr eaLnBrk="1" hangingPunct="1"/>
            <a:r>
              <a:rPr lang="en-US" altLang="en-US" sz="3500" smtClean="0">
                <a:latin typeface="Century Gothic" pitchFamily="34" charset="0"/>
              </a:rPr>
              <a:t>Awareness Programs &amp; Training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76A31627-A81C-4E0A-9494-00F4EFFE75B9}"/>
              </a:ext>
            </a:extLst>
          </p:cNvPr>
          <p:cNvGraphicFramePr/>
          <p:nvPr/>
        </p:nvGraphicFramePr>
        <p:xfrm>
          <a:off x="152400" y="1219200"/>
          <a:ext cx="8686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entury Gothic" pitchFamily="34" charset="0"/>
              </a:rPr>
              <a:t>                 Curbing Plagiarism</a:t>
            </a:r>
            <a:r>
              <a:rPr lang="en-IN" altLang="en-US" smtClean="0"/>
              <a:t/>
            </a:r>
            <a:br>
              <a:rPr lang="en-IN" altLang="en-US" smtClean="0"/>
            </a:br>
            <a:endParaRPr lang="en-IN" altLang="en-US" smtClean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94738963-33C8-410A-88C1-32641EE50B7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1524000"/>
          <a:ext cx="7620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7010400" cy="1066800"/>
          </a:xfrm>
        </p:spPr>
        <p:txBody>
          <a:bodyPr/>
          <a:lstStyle/>
          <a:p>
            <a:pPr algn="r" eaLnBrk="1" hangingPunct="1"/>
            <a:r>
              <a:rPr lang="en-US" altLang="en-US" smtClean="0">
                <a:latin typeface="Century Gothic" pitchFamily="34" charset="0"/>
              </a:rPr>
              <a:t>Types of Research Works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940A8EC9-9455-4150-8CE9-515D1830B958}"/>
              </a:ext>
            </a:extLst>
          </p:cNvPr>
          <p:cNvGraphicFramePr/>
          <p:nvPr/>
        </p:nvGraphicFramePr>
        <p:xfrm>
          <a:off x="1524000" y="1066800"/>
          <a:ext cx="7010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xmlns="" id="{32240A10-818F-49F7-A409-1573D7D68460}"/>
              </a:ext>
            </a:extLst>
          </p:cNvPr>
          <p:cNvSpPr/>
          <p:nvPr/>
        </p:nvSpPr>
        <p:spPr bwMode="auto">
          <a:xfrm>
            <a:off x="1524000" y="4876800"/>
            <a:ext cx="7010400" cy="1066800"/>
          </a:xfrm>
          <a:prstGeom prst="snip1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IN" sz="2400" dirty="0">
                <a:latin typeface="Arial" panose="020B0604020202020204" pitchFamily="34" charset="0"/>
              </a:rPr>
              <a:t>Exclusions: </a:t>
            </a:r>
            <a:r>
              <a:rPr lang="en-IN" sz="2400" dirty="0">
                <a:solidFill>
                  <a:srgbClr val="FFFF00"/>
                </a:solidFill>
                <a:latin typeface="Arial" panose="020B0604020202020204" pitchFamily="34" charset="0"/>
              </a:rPr>
              <a:t>Assignments, Term Papers, Essays, Course Works &amp; Projects Reports</a:t>
            </a:r>
          </a:p>
          <a:p>
            <a:pPr>
              <a:defRPr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 noChangeArrowheads="1"/>
          </p:cNvSpPr>
          <p:nvPr>
            <p:ph type="title"/>
          </p:nvPr>
        </p:nvSpPr>
        <p:spPr>
          <a:xfrm>
            <a:off x="1652588" y="201613"/>
            <a:ext cx="7467600" cy="1093787"/>
          </a:xfrm>
        </p:spPr>
        <p:txBody>
          <a:bodyPr/>
          <a:lstStyle/>
          <a:p>
            <a:r>
              <a:rPr lang="en-IN" altLang="en-US" smtClean="0"/>
              <a:t>Exclusion from Similarity Check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545AC5-4A7B-4C1F-812F-B23450BAE8B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676400" y="1497013"/>
            <a:ext cx="7010400" cy="1981200"/>
          </a:xfrm>
        </p:spPr>
        <p:txBody>
          <a:bodyPr/>
          <a:lstStyle/>
          <a:p>
            <a:pPr>
              <a:defRPr/>
            </a:pPr>
            <a:r>
              <a:rPr lang="en-IN" dirty="0"/>
              <a:t>Quoted works</a:t>
            </a:r>
          </a:p>
          <a:p>
            <a:pPr>
              <a:defRPr/>
            </a:pPr>
            <a:r>
              <a:rPr lang="en-IN" dirty="0"/>
              <a:t>Bibliography / References</a:t>
            </a:r>
          </a:p>
          <a:p>
            <a:pPr>
              <a:defRPr/>
            </a:pPr>
            <a:r>
              <a:rPr lang="en-IN" dirty="0"/>
              <a:t>Table of contents</a:t>
            </a:r>
          </a:p>
          <a:p>
            <a:pPr>
              <a:defRPr/>
            </a:pPr>
            <a:r>
              <a:rPr lang="en-IN" dirty="0"/>
              <a:t>Preface</a:t>
            </a:r>
          </a:p>
          <a:p>
            <a:pPr>
              <a:defRPr/>
            </a:pPr>
            <a:r>
              <a:rPr lang="en-IN" dirty="0"/>
              <a:t>Acknowledgement</a:t>
            </a:r>
          </a:p>
          <a:p>
            <a:pPr>
              <a:defRPr/>
            </a:pPr>
            <a:r>
              <a:rPr lang="en-IN" dirty="0"/>
              <a:t>Generic terms, laws, std. equations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IN" dirty="0"/>
          </a:p>
        </p:txBody>
      </p:sp>
      <p:sp>
        <p:nvSpPr>
          <p:cNvPr id="9220" name="Flowchart: Punched Tape 4"/>
          <p:cNvSpPr>
            <a:spLocks noChangeArrowheads="1"/>
          </p:cNvSpPr>
          <p:nvPr/>
        </p:nvSpPr>
        <p:spPr bwMode="auto">
          <a:xfrm>
            <a:off x="1676400" y="4648200"/>
            <a:ext cx="7010400" cy="1447800"/>
          </a:xfrm>
          <a:prstGeom prst="flowChartPunchedTape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IN" altLang="en-US" sz="2800">
                <a:solidFill>
                  <a:srgbClr val="FFFF00"/>
                </a:solidFill>
              </a:rPr>
              <a:t>Common knowledge of 14 consecutive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00B0F0"/>
                </a:solidFill>
                <a:latin typeface="Century Gothic" pitchFamily="34" charset="0"/>
              </a:rPr>
              <a:t>Levels of Plagiarism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02EFBD2C-CCE6-4502-BD0E-B97C414C1EF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066800" y="1981200"/>
          <a:ext cx="70104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xmlns="" id="{8B58762E-D787-4348-8B00-C90A4D613185}"/>
              </a:ext>
            </a:extLst>
          </p:cNvPr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7" name="L-Shape 26">
            <a:extLst>
              <a:ext uri="{FF2B5EF4-FFF2-40B4-BE49-F238E27FC236}">
                <a16:creationId xmlns:a16="http://schemas.microsoft.com/office/drawing/2014/main" xmlns="" id="{84EEC120-A5CA-47FF-BC8C-E0197567D733}"/>
              </a:ext>
            </a:extLst>
          </p:cNvPr>
          <p:cNvSpPr/>
          <p:nvPr/>
        </p:nvSpPr>
        <p:spPr>
          <a:xfrm rot="5400000">
            <a:off x="6523038" y="1774825"/>
            <a:ext cx="1139825" cy="1895475"/>
          </a:xfrm>
          <a:prstGeom prst="corner">
            <a:avLst>
              <a:gd name="adj1" fmla="val 16120"/>
              <a:gd name="adj2" fmla="val 161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246" name="Rectangle 18"/>
          <p:cNvSpPr>
            <a:spLocks noChangeArrowheads="1"/>
          </p:cNvSpPr>
          <p:nvPr/>
        </p:nvSpPr>
        <p:spPr bwMode="auto">
          <a:xfrm>
            <a:off x="385763" y="3959225"/>
            <a:ext cx="181927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N" altLang="en-US" sz="2500"/>
              <a:t>   Level 0 </a:t>
            </a:r>
          </a:p>
          <a:p>
            <a:r>
              <a:rPr lang="en-IN" altLang="en-US" sz="2500"/>
              <a:t>  </a:t>
            </a:r>
            <a:r>
              <a:rPr lang="en-IN" altLang="en-US" sz="2000">
                <a:solidFill>
                  <a:srgbClr val="00B0F0"/>
                </a:solidFill>
              </a:rPr>
              <a:t>(Below 10%)</a:t>
            </a:r>
          </a:p>
        </p:txBody>
      </p:sp>
      <p:grpSp>
        <p:nvGrpSpPr>
          <p:cNvPr id="10247" name="Group 28"/>
          <p:cNvGrpSpPr>
            <a:grpSpLocks/>
          </p:cNvGrpSpPr>
          <p:nvPr/>
        </p:nvGrpSpPr>
        <p:grpSpPr bwMode="auto">
          <a:xfrm>
            <a:off x="6407150" y="1141413"/>
            <a:ext cx="1916113" cy="1570037"/>
            <a:chOff x="2597120" y="660396"/>
            <a:chExt cx="1916387" cy="156823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B6F1CF8A-CB3F-4DC8-9134-D9680B984452}"/>
                </a:ext>
              </a:extLst>
            </p:cNvPr>
            <p:cNvSpPr/>
            <p:nvPr/>
          </p:nvSpPr>
          <p:spPr>
            <a:xfrm>
              <a:off x="2801937" y="660396"/>
              <a:ext cx="1711570" cy="150005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B526FB58-ADD5-4B8E-B18D-DA80564B7232}"/>
                </a:ext>
              </a:extLst>
            </p:cNvPr>
            <p:cNvSpPr txBox="1"/>
            <p:nvPr/>
          </p:nvSpPr>
          <p:spPr>
            <a:xfrm>
              <a:off x="2597120" y="728580"/>
              <a:ext cx="1711570" cy="15000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95250" tIns="95250" rIns="95250" bIns="95250" spcCol="1270"/>
            <a:lstStyle/>
            <a:p>
              <a:pPr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IN" sz="2500" dirty="0"/>
                <a:t>Level 3 </a:t>
              </a:r>
            </a:p>
            <a:p>
              <a:pPr defTabSz="11112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IN" sz="2000" dirty="0">
                  <a:solidFill>
                    <a:srgbClr val="00B0F0"/>
                  </a:solidFill>
                </a:rPr>
                <a:t>(Above 60%)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 noChangeArrowheads="1"/>
          </p:cNvSpPr>
          <p:nvPr>
            <p:ph type="title"/>
          </p:nvPr>
        </p:nvSpPr>
        <p:spPr>
          <a:xfrm>
            <a:off x="1708150" y="114300"/>
            <a:ext cx="7010400" cy="1295400"/>
          </a:xfrm>
        </p:spPr>
        <p:txBody>
          <a:bodyPr/>
          <a:lstStyle/>
          <a:p>
            <a:r>
              <a:rPr lang="en-US" altLang="en-US" smtClean="0">
                <a:solidFill>
                  <a:srgbClr val="00B0F0"/>
                </a:solidFill>
                <a:latin typeface="Century Gothic" pitchFamily="34" charset="0"/>
              </a:rPr>
              <a:t>           Handling of Plagiarism</a:t>
            </a:r>
            <a:endParaRPr lang="en-IN" altLang="en-US" smtClean="0">
              <a:solidFill>
                <a:srgbClr val="00B0F0"/>
              </a:solidFill>
            </a:endParaRPr>
          </a:p>
        </p:txBody>
      </p:sp>
      <p:sp>
        <p:nvSpPr>
          <p:cNvPr id="11267" name="Text Placeholder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IN" altLang="en-US" smtClean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29EE6644-BEDA-43F5-B6E9-D4F75BDE7B9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416269" y="1295400"/>
          <a:ext cx="7270531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914400"/>
          </a:xfrm>
        </p:spPr>
        <p:txBody>
          <a:bodyPr/>
          <a:lstStyle/>
          <a:p>
            <a:pPr algn="r" eaLnBrk="1" hangingPunct="1"/>
            <a:r>
              <a:rPr lang="en-US" altLang="en-US" smtClean="0">
                <a:latin typeface="Century Gothic" pitchFamily="34" charset="0"/>
              </a:rPr>
              <a:t>Penalty</a:t>
            </a:r>
          </a:p>
        </p:txBody>
      </p:sp>
      <p:pic>
        <p:nvPicPr>
          <p:cNvPr id="12291" name="Picture 6" descr="MCBD07104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759075" y="457200"/>
            <a:ext cx="2433638" cy="1398588"/>
          </a:xfr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23941986-F3B8-46CD-A451-B3EB0E15032E}"/>
              </a:ext>
            </a:extLst>
          </p:cNvPr>
          <p:cNvGraphicFramePr>
            <a:graphicFrameLocks noGrp="1"/>
          </p:cNvGraphicFramePr>
          <p:nvPr/>
        </p:nvGraphicFramePr>
        <p:xfrm>
          <a:off x="0" y="2006600"/>
          <a:ext cx="9143999" cy="5471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48161328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455325030"/>
                    </a:ext>
                  </a:extLst>
                </a:gridCol>
                <a:gridCol w="4114799">
                  <a:extLst>
                    <a:ext uri="{9D8B030D-6E8A-4147-A177-3AD203B41FA5}">
                      <a16:colId xmlns:a16="http://schemas.microsoft.com/office/drawing/2014/main" xmlns="" val="4234833233"/>
                    </a:ext>
                  </a:extLst>
                </a:gridCol>
              </a:tblGrid>
              <a:tr h="5835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solidFill>
                            <a:srgbClr val="000000"/>
                          </a:solidFill>
                        </a:rPr>
                        <a:t>Plagiarism Level</a:t>
                      </a:r>
                    </a:p>
                  </a:txBody>
                  <a:tcPr marT="45265" marB="4526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solidFill>
                            <a:srgbClr val="000000"/>
                          </a:solidFill>
                        </a:rPr>
                        <a:t>Thesis &amp; Dissertation</a:t>
                      </a:r>
                    </a:p>
                  </a:txBody>
                  <a:tcPr marT="45265" marB="4526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solidFill>
                            <a:srgbClr val="000000"/>
                          </a:solidFill>
                        </a:rPr>
                        <a:t>Publication Manuscript</a:t>
                      </a:r>
                    </a:p>
                  </a:txBody>
                  <a:tcPr marT="45265" marB="45265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9660648"/>
                  </a:ext>
                </a:extLst>
              </a:tr>
              <a:tr h="810848">
                <a:tc>
                  <a:txBody>
                    <a:bodyPr/>
                    <a:lstStyle/>
                    <a:p>
                      <a:r>
                        <a:rPr lang="en-IN" sz="2400" dirty="0">
                          <a:solidFill>
                            <a:srgbClr val="000000"/>
                          </a:solidFill>
                        </a:rPr>
                        <a:t>L0 (0-10%)</a:t>
                      </a:r>
                    </a:p>
                  </a:txBody>
                  <a:tcPr marT="45265" marB="45265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</a:rPr>
                        <a:t>No penalty</a:t>
                      </a:r>
                    </a:p>
                  </a:txBody>
                  <a:tcPr marT="45265" marB="45265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</a:rPr>
                        <a:t>No penalty</a:t>
                      </a:r>
                    </a:p>
                  </a:txBody>
                  <a:tcPr marT="45265" marB="45265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9742030"/>
                  </a:ext>
                </a:extLst>
              </a:tr>
              <a:tr h="855642">
                <a:tc>
                  <a:txBody>
                    <a:bodyPr/>
                    <a:lstStyle/>
                    <a:p>
                      <a:r>
                        <a:rPr lang="en-IN" sz="2400" dirty="0">
                          <a:solidFill>
                            <a:schemeClr val="tx2"/>
                          </a:solidFill>
                        </a:rPr>
                        <a:t>L1 (10-40%)</a:t>
                      </a:r>
                    </a:p>
                  </a:txBody>
                  <a:tcPr marT="45265" marB="4526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IN" sz="2400" dirty="0">
                          <a:solidFill>
                            <a:schemeClr val="tx2"/>
                          </a:solidFill>
                        </a:rPr>
                        <a:t>Revise in 6 months</a:t>
                      </a:r>
                    </a:p>
                  </a:txBody>
                  <a:tcPr marT="45265" marB="4526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IN" sz="2400" dirty="0">
                          <a:solidFill>
                            <a:schemeClr val="tx2"/>
                          </a:solidFill>
                        </a:rPr>
                        <a:t>Manuscript withdrawal</a:t>
                      </a:r>
                    </a:p>
                  </a:txBody>
                  <a:tcPr marT="45265" marB="4526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2673232"/>
                  </a:ext>
                </a:extLst>
              </a:tr>
              <a:tr h="1228503">
                <a:tc>
                  <a:txBody>
                    <a:bodyPr/>
                    <a:lstStyle/>
                    <a:p>
                      <a:r>
                        <a:rPr lang="en-IN" sz="2400" dirty="0">
                          <a:solidFill>
                            <a:srgbClr val="000000"/>
                          </a:solidFill>
                        </a:rPr>
                        <a:t>L2 (40-60%)</a:t>
                      </a:r>
                    </a:p>
                  </a:txBody>
                  <a:tcPr marT="45265" marB="452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</a:rPr>
                        <a:t>1 year debarment </a:t>
                      </a:r>
                    </a:p>
                  </a:txBody>
                  <a:tcPr marT="45265" marB="452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</a:rPr>
                        <a:t>Manuscript withdrawal</a:t>
                      </a:r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</a:rPr>
                        <a:t>Increment denial (</a:t>
                      </a:r>
                      <a:r>
                        <a:rPr lang="en-IN" sz="2000" dirty="0">
                          <a:solidFill>
                            <a:srgbClr val="000000"/>
                          </a:solidFill>
                        </a:rPr>
                        <a:t>1no</a:t>
                      </a:r>
                      <a:r>
                        <a:rPr lang="en-IN" sz="2400" dirty="0">
                          <a:solidFill>
                            <a:srgbClr val="000000"/>
                          </a:solidFill>
                        </a:rPr>
                        <a:t>.)</a:t>
                      </a:r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IN" sz="2400" dirty="0">
                          <a:solidFill>
                            <a:srgbClr val="000000"/>
                          </a:solidFill>
                        </a:rPr>
                        <a:t>Guideship suspension(</a:t>
                      </a:r>
                      <a:r>
                        <a:rPr lang="en-IN" sz="2000" dirty="0">
                          <a:solidFill>
                            <a:srgbClr val="000000"/>
                          </a:solidFill>
                        </a:rPr>
                        <a:t>2yrs</a:t>
                      </a:r>
                      <a:r>
                        <a:rPr lang="en-IN" sz="2400" dirty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</a:txBody>
                  <a:tcPr marT="45265" marB="452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0612180"/>
                  </a:ext>
                </a:extLst>
              </a:tr>
              <a:tr h="1754660">
                <a:tc>
                  <a:txBody>
                    <a:bodyPr/>
                    <a:lstStyle/>
                    <a:p>
                      <a:r>
                        <a:rPr lang="en-IN" sz="2400" dirty="0">
                          <a:solidFill>
                            <a:schemeClr val="tx1"/>
                          </a:solidFill>
                        </a:rPr>
                        <a:t>L3 (60% &amp; above)</a:t>
                      </a:r>
                    </a:p>
                  </a:txBody>
                  <a:tcPr marT="45265" marB="4526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IN" sz="2400" baseline="0" dirty="0">
                          <a:solidFill>
                            <a:schemeClr val="tx1"/>
                          </a:solidFill>
                        </a:rPr>
                        <a:t>Registration cancellation</a:t>
                      </a:r>
                    </a:p>
                  </a:txBody>
                  <a:tcPr marT="45265" marB="4526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</a:rPr>
                        <a:t>Manuscript withdrawal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</a:rPr>
                        <a:t>Increment denial (</a:t>
                      </a:r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2 no</a:t>
                      </a:r>
                      <a:r>
                        <a:rPr lang="en-IN" sz="2400" dirty="0">
                          <a:solidFill>
                            <a:schemeClr val="tx1"/>
                          </a:solidFill>
                        </a:rPr>
                        <a:t>.)</a:t>
                      </a:r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IN" sz="2400" dirty="0">
                          <a:solidFill>
                            <a:schemeClr val="tx1"/>
                          </a:solidFill>
                        </a:rPr>
                        <a:t>Guideship suspension</a:t>
                      </a:r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(3 </a:t>
                      </a:r>
                      <a:r>
                        <a:rPr lang="en-IN" sz="200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IN" sz="2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IN" sz="2400" dirty="0">
                        <a:solidFill>
                          <a:schemeClr val="bg1"/>
                        </a:solidFill>
                      </a:endParaRPr>
                    </a:p>
                  </a:txBody>
                  <a:tcPr marT="45265" marB="4526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894606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">
  <a:themeElements>
    <a:clrScheme name="Cascade 7">
      <a:dk1>
        <a:srgbClr val="CCCC99"/>
      </a:dk1>
      <a:lt1>
        <a:srgbClr val="FFFFFF"/>
      </a:lt1>
      <a:dk2>
        <a:srgbClr val="800000"/>
      </a:dk2>
      <a:lt2>
        <a:srgbClr val="FFFFFF"/>
      </a:lt2>
      <a:accent1>
        <a:srgbClr val="CC9900"/>
      </a:accent1>
      <a:accent2>
        <a:srgbClr val="996633"/>
      </a:accent2>
      <a:accent3>
        <a:srgbClr val="C0AAAA"/>
      </a:accent3>
      <a:accent4>
        <a:srgbClr val="DADADA"/>
      </a:accent4>
      <a:accent5>
        <a:srgbClr val="E2CAAA"/>
      </a:accent5>
      <a:accent6>
        <a:srgbClr val="8A5C2D"/>
      </a:accent6>
      <a:hlink>
        <a:srgbClr val="FFFFCC"/>
      </a:hlink>
      <a:folHlink>
        <a:srgbClr val="DDD8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1107</TotalTime>
  <Words>300</Words>
  <Application>Microsoft Office PowerPoint</Application>
  <PresentationFormat>On-screen Show (4:3)</PresentationFormat>
  <Paragraphs>91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Wingdings</vt:lpstr>
      <vt:lpstr>Calibri</vt:lpstr>
      <vt:lpstr>Century Gothic</vt:lpstr>
      <vt:lpstr>Cascade</vt:lpstr>
      <vt:lpstr>UGC Regulations  on Promotion of Academic Integrity &amp;          Prevention of Plagiarism in   Higher Educational Institutions</vt:lpstr>
      <vt:lpstr>Objectives</vt:lpstr>
      <vt:lpstr>Awareness Programs &amp; Training</vt:lpstr>
      <vt:lpstr>                 Curbing Plagiarism </vt:lpstr>
      <vt:lpstr>Types of Research Works</vt:lpstr>
      <vt:lpstr>Exclusion from Similarity Check</vt:lpstr>
      <vt:lpstr>Levels of Plagiarism</vt:lpstr>
      <vt:lpstr>           Handling of Plagiarism</vt:lpstr>
      <vt:lpstr>Penalty</vt:lpstr>
      <vt:lpstr>     Concerns &amp; Conclusion </vt:lpstr>
    </vt:vector>
  </TitlesOfParts>
  <Company>Library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Plagiarism what it is and how to avoid it</dc:title>
  <dc:creator>Megan</dc:creator>
  <cp:lastModifiedBy>Windows User</cp:lastModifiedBy>
  <cp:revision>138</cp:revision>
  <dcterms:created xsi:type="dcterms:W3CDTF">2008-01-28T22:42:53Z</dcterms:created>
  <dcterms:modified xsi:type="dcterms:W3CDTF">2019-10-09T03:06:40Z</dcterms:modified>
</cp:coreProperties>
</file>