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8" r:id="rId3"/>
    <p:sldId id="259" r:id="rId4"/>
    <p:sldId id="257" r:id="rId5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EE3E9-87BA-419D-B11E-4FFE0EF772BA}" type="datetimeFigureOut">
              <a:rPr lang="en-US" smtClean="0"/>
              <a:t>26-Jun-19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D8D02-8C3E-4494-A5C7-0F8196002E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B565-8D7B-4BF7-8E07-DAC84BC311C0}" type="datetimeFigureOut">
              <a:rPr lang="en-US" smtClean="0"/>
              <a:pPr/>
              <a:t>26-Jun-19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1584-75B3-415F-8E7D-8371CCD2C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B565-8D7B-4BF7-8E07-DAC84BC311C0}" type="datetimeFigureOut">
              <a:rPr lang="en-US" smtClean="0"/>
              <a:pPr/>
              <a:t>26-Jun-19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1584-75B3-415F-8E7D-8371CCD2C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B565-8D7B-4BF7-8E07-DAC84BC311C0}" type="datetimeFigureOut">
              <a:rPr lang="en-US" smtClean="0"/>
              <a:pPr/>
              <a:t>26-Jun-19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1584-75B3-415F-8E7D-8371CCD2C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B565-8D7B-4BF7-8E07-DAC84BC311C0}" type="datetimeFigureOut">
              <a:rPr lang="en-US" smtClean="0"/>
              <a:pPr/>
              <a:t>26-Jun-19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1584-75B3-415F-8E7D-8371CCD2C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B565-8D7B-4BF7-8E07-DAC84BC311C0}" type="datetimeFigureOut">
              <a:rPr lang="en-US" smtClean="0"/>
              <a:pPr/>
              <a:t>26-Jun-19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1584-75B3-415F-8E7D-8371CCD2C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B565-8D7B-4BF7-8E07-DAC84BC311C0}" type="datetimeFigureOut">
              <a:rPr lang="en-US" smtClean="0"/>
              <a:pPr/>
              <a:t>26-Jun-19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1584-75B3-415F-8E7D-8371CCD2C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B565-8D7B-4BF7-8E07-DAC84BC311C0}" type="datetimeFigureOut">
              <a:rPr lang="en-US" smtClean="0"/>
              <a:pPr/>
              <a:t>26-Jun-19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1584-75B3-415F-8E7D-8371CCD2C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B565-8D7B-4BF7-8E07-DAC84BC311C0}" type="datetimeFigureOut">
              <a:rPr lang="en-US" smtClean="0"/>
              <a:pPr/>
              <a:t>26-Jun-19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1584-75B3-415F-8E7D-8371CCD2C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B565-8D7B-4BF7-8E07-DAC84BC311C0}" type="datetimeFigureOut">
              <a:rPr lang="en-US" smtClean="0"/>
              <a:pPr/>
              <a:t>26-Jun-19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1584-75B3-415F-8E7D-8371CCD2C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B565-8D7B-4BF7-8E07-DAC84BC311C0}" type="datetimeFigureOut">
              <a:rPr lang="en-US" smtClean="0"/>
              <a:pPr/>
              <a:t>26-Jun-19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1584-75B3-415F-8E7D-8371CCD2C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B565-8D7B-4BF7-8E07-DAC84BC311C0}" type="datetimeFigureOut">
              <a:rPr lang="en-US" smtClean="0"/>
              <a:pPr/>
              <a:t>26-Jun-19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1584-75B3-415F-8E7D-8371CCD2C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1B565-8D7B-4BF7-8E07-DAC84BC311C0}" type="datetimeFigureOut">
              <a:rPr lang="en-US" smtClean="0"/>
              <a:pPr/>
              <a:t>26-Jun-19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11584-75B3-415F-8E7D-8371CCD2C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676400"/>
          </a:xfrm>
        </p:spPr>
        <p:txBody>
          <a:bodyPr>
            <a:noAutofit/>
          </a:bodyPr>
          <a:lstStyle/>
          <a:p>
            <a:r>
              <a:rPr lang="en-US" sz="3500" dirty="0" smtClean="0"/>
              <a:t>Design and Development of</a:t>
            </a:r>
            <a:br>
              <a:rPr lang="en-US" sz="3500" dirty="0" smtClean="0"/>
            </a:br>
            <a:r>
              <a:rPr lang="en-US" sz="3500" dirty="0" smtClean="0"/>
              <a:t>E-learning Platform</a:t>
            </a:r>
            <a:br>
              <a:rPr lang="en-US" sz="3500" dirty="0" smtClean="0"/>
            </a:br>
            <a:r>
              <a:rPr lang="en-US" sz="3500" dirty="0" smtClean="0"/>
              <a:t>&amp; Faculty Profile System</a:t>
            </a:r>
            <a:endParaRPr lang="en-US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Shijith</a:t>
            </a:r>
            <a:r>
              <a:rPr lang="en-US" sz="2000" dirty="0" smtClean="0"/>
              <a:t> Kumar C</a:t>
            </a:r>
          </a:p>
          <a:p>
            <a:r>
              <a:rPr lang="en-US" sz="2000" dirty="0" err="1" smtClean="0"/>
              <a:t>Manohar</a:t>
            </a:r>
            <a:r>
              <a:rPr lang="en-US" sz="2000" dirty="0" smtClean="0"/>
              <a:t>, N</a:t>
            </a:r>
          </a:p>
          <a:p>
            <a:r>
              <a:rPr lang="en-US" sz="2000" dirty="0" err="1" smtClean="0"/>
              <a:t>Malar</a:t>
            </a:r>
            <a:r>
              <a:rPr lang="en-US" sz="2000" dirty="0" smtClean="0"/>
              <a:t>, G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Objectives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Create a blended learning environment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Develop e-learning tools and resources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Capacity building in e-learning technologies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Wider dissemination of scholarly output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Work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dirty="0" smtClean="0"/>
              <a:t>Software Evaluation &amp; Selection</a:t>
            </a:r>
          </a:p>
          <a:p>
            <a:r>
              <a:rPr lang="en-US" dirty="0" smtClean="0"/>
              <a:t>Installation and customization </a:t>
            </a:r>
          </a:p>
          <a:p>
            <a:r>
              <a:rPr lang="en-US" dirty="0" smtClean="0"/>
              <a:t>Faculty survey &amp; selection of pilot users </a:t>
            </a:r>
          </a:p>
          <a:p>
            <a:r>
              <a:rPr lang="en-US" dirty="0" smtClean="0"/>
              <a:t>Feed back &amp; further customization</a:t>
            </a:r>
          </a:p>
          <a:p>
            <a:r>
              <a:rPr lang="en-US" dirty="0" smtClean="0"/>
              <a:t>Capacity building and training</a:t>
            </a:r>
          </a:p>
          <a:p>
            <a:r>
              <a:rPr lang="en-US" dirty="0" smtClean="0"/>
              <a:t>Development of courses</a:t>
            </a:r>
          </a:p>
          <a:p>
            <a:r>
              <a:rPr lang="en-US" dirty="0" smtClean="0"/>
              <a:t>Field  testing </a:t>
            </a:r>
          </a:p>
          <a:p>
            <a:r>
              <a:rPr lang="en-US" dirty="0" smtClean="0"/>
              <a:t>Finalization of the system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Work done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Software </a:t>
            </a:r>
            <a:r>
              <a:rPr lang="en-US" dirty="0" smtClean="0"/>
              <a:t>Evaluation &amp; Selection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Installation &amp; Customization </a:t>
            </a:r>
            <a:r>
              <a:rPr lang="en-US" dirty="0" smtClean="0"/>
              <a:t>(</a:t>
            </a:r>
            <a:r>
              <a:rPr lang="en-US" i="1" dirty="0" smtClean="0"/>
              <a:t>Ongoing</a:t>
            </a:r>
            <a:r>
              <a:rPr lang="en-US" dirty="0" smtClean="0"/>
              <a:t>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Draft questionnaire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83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Design and Development of E-learning Platform &amp; Faculty Profile System</vt:lpstr>
      <vt:lpstr>Objectives</vt:lpstr>
      <vt:lpstr>Work Plan</vt:lpstr>
      <vt:lpstr>Work done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and Development of E-learning Platform &amp; faculty Profile System</dc:title>
  <dc:creator>Windows User</dc:creator>
  <cp:lastModifiedBy>Windows User</cp:lastModifiedBy>
  <cp:revision>27</cp:revision>
  <dcterms:created xsi:type="dcterms:W3CDTF">2019-06-21T12:04:02Z</dcterms:created>
  <dcterms:modified xsi:type="dcterms:W3CDTF">2019-06-26T07:26:13Z</dcterms:modified>
</cp:coreProperties>
</file>