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B233-9C15-479F-A69F-6689A055A183}" type="datetimeFigureOut">
              <a:rPr lang="en-IN" smtClean="0"/>
              <a:pPr/>
              <a:t>26-07-2016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2ECB-998A-4747-962C-87594C166B2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2043658"/>
          </a:xfrm>
        </p:spPr>
        <p:txBody>
          <a:bodyPr>
            <a:normAutofit/>
          </a:bodyPr>
          <a:lstStyle/>
          <a:p>
            <a:r>
              <a:rPr lang="en-US" sz="2800" dirty="0"/>
              <a:t>Design and Development of Open Source Platform for  </a:t>
            </a:r>
            <a:r>
              <a:rPr lang="en-US" sz="2800" dirty="0" err="1"/>
              <a:t>AIISH</a:t>
            </a:r>
            <a:r>
              <a:rPr lang="en-US" sz="2800" dirty="0"/>
              <a:t> Digital Repository and Online Public Access Catalogue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224136"/>
          </a:xfrm>
        </p:spPr>
        <p:txBody>
          <a:bodyPr>
            <a:normAutofit/>
          </a:bodyPr>
          <a:lstStyle/>
          <a:p>
            <a:r>
              <a:rPr lang="en-IN" dirty="0" err="1" smtClean="0"/>
              <a:t>Shijith</a:t>
            </a:r>
            <a:r>
              <a:rPr lang="en-IN" dirty="0" smtClean="0"/>
              <a:t> Kumar, C. </a:t>
            </a:r>
            <a:r>
              <a:rPr lang="en-US" dirty="0" err="1" smtClean="0"/>
              <a:t>Nanjundaswamy</a:t>
            </a:r>
            <a:r>
              <a:rPr lang="en-US" dirty="0"/>
              <a:t>, </a:t>
            </a:r>
            <a:r>
              <a:rPr lang="en-US" dirty="0" smtClean="0"/>
              <a:t>M. </a:t>
            </a:r>
            <a:r>
              <a:rPr lang="en-US" dirty="0" err="1" smtClean="0"/>
              <a:t>Nidheesh</a:t>
            </a:r>
            <a:r>
              <a:rPr lang="en-US" dirty="0" smtClean="0"/>
              <a:t> </a:t>
            </a:r>
            <a:r>
              <a:rPr lang="en-US" dirty="0"/>
              <a:t>David </a:t>
            </a:r>
            <a:r>
              <a:rPr lang="en-US" dirty="0" err="1" smtClean="0"/>
              <a:t>Kuruvila</a:t>
            </a:r>
            <a:r>
              <a:rPr lang="en-US" dirty="0" smtClean="0"/>
              <a:t>, </a:t>
            </a:r>
            <a:r>
              <a:rPr lang="en-US" dirty="0" err="1" smtClean="0"/>
              <a:t>Lokesh</a:t>
            </a:r>
            <a:r>
              <a:rPr lang="en-US" dirty="0"/>
              <a:t>, P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Project background and need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AIISH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IN" dirty="0" smtClean="0"/>
              <a:t>launched </a:t>
            </a:r>
            <a:r>
              <a:rPr lang="en-US" dirty="0" smtClean="0"/>
              <a:t>in 2009 </a:t>
            </a:r>
          </a:p>
          <a:p>
            <a:r>
              <a:rPr lang="en-US" dirty="0" err="1" smtClean="0"/>
              <a:t>OPAC</a:t>
            </a:r>
            <a:r>
              <a:rPr lang="en-US" dirty="0" smtClean="0"/>
              <a:t> launched as a part of </a:t>
            </a:r>
            <a:r>
              <a:rPr lang="en-US" dirty="0" err="1" smtClean="0"/>
              <a:t>ILMS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Both use proprietary software </a:t>
            </a:r>
          </a:p>
          <a:p>
            <a:r>
              <a:rPr lang="en-US" dirty="0" smtClean="0"/>
              <a:t>Maintained </a:t>
            </a:r>
            <a:r>
              <a:rPr lang="en-US" dirty="0"/>
              <a:t>on payment </a:t>
            </a:r>
            <a:r>
              <a:rPr lang="en-US" dirty="0" smtClean="0"/>
              <a:t>basis</a:t>
            </a:r>
          </a:p>
          <a:p>
            <a:r>
              <a:rPr lang="en-US" dirty="0" smtClean="0"/>
              <a:t>Outdated features and functionalities </a:t>
            </a:r>
          </a:p>
          <a:p>
            <a:r>
              <a:rPr lang="en-US" dirty="0" err="1" smtClean="0"/>
              <a:t>Upgradation</a:t>
            </a:r>
            <a:r>
              <a:rPr lang="en-US" dirty="0" smtClean="0"/>
              <a:t> requires additional payment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endParaRPr lang="en-US" dirty="0" smtClean="0"/>
          </a:p>
          <a:p>
            <a:r>
              <a:rPr lang="en-US" dirty="0" smtClean="0"/>
              <a:t>To expand the scope of the </a:t>
            </a:r>
            <a:r>
              <a:rPr lang="en-US" dirty="0" err="1" smtClean="0"/>
              <a:t>IR</a:t>
            </a:r>
            <a:r>
              <a:rPr lang="en-US" dirty="0" smtClean="0"/>
              <a:t> by incorporating multimedia contents</a:t>
            </a:r>
            <a:endParaRPr lang="en-IN" dirty="0" smtClean="0"/>
          </a:p>
          <a:p>
            <a:pPr lvl="0"/>
            <a:r>
              <a:rPr lang="en-US" dirty="0" smtClean="0"/>
              <a:t>To </a:t>
            </a:r>
            <a:r>
              <a:rPr lang="en-US" dirty="0" smtClean="0"/>
              <a:t>evaluate the </a:t>
            </a:r>
            <a:r>
              <a:rPr lang="en-US" dirty="0"/>
              <a:t>existing  </a:t>
            </a:r>
            <a:r>
              <a:rPr lang="en-US" dirty="0" err="1"/>
              <a:t>IR</a:t>
            </a:r>
            <a:r>
              <a:rPr lang="en-US" dirty="0"/>
              <a:t>  and </a:t>
            </a:r>
            <a:r>
              <a:rPr lang="en-US" dirty="0" err="1"/>
              <a:t>OPAC</a:t>
            </a:r>
            <a:r>
              <a:rPr lang="en-US" dirty="0"/>
              <a:t> of </a:t>
            </a:r>
            <a:r>
              <a:rPr lang="en-US" dirty="0" err="1" smtClean="0"/>
              <a:t>AIISH</a:t>
            </a:r>
            <a:r>
              <a:rPr lang="en-US" dirty="0" smtClean="0"/>
              <a:t> </a:t>
            </a:r>
            <a:endParaRPr lang="en-IN" dirty="0"/>
          </a:p>
          <a:p>
            <a:r>
              <a:rPr lang="en-US" dirty="0" smtClean="0"/>
              <a:t>To </a:t>
            </a:r>
            <a:r>
              <a:rPr lang="en-US" dirty="0" smtClean="0"/>
              <a:t>rebuild </a:t>
            </a:r>
            <a:r>
              <a:rPr lang="en-US" dirty="0" err="1" smtClean="0"/>
              <a:t>AIISH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and </a:t>
            </a:r>
            <a:r>
              <a:rPr lang="en-US" dirty="0" err="1" smtClean="0"/>
              <a:t>OPAC</a:t>
            </a:r>
            <a:r>
              <a:rPr lang="en-US" dirty="0" smtClean="0"/>
              <a:t> as per the international standards for Information retrieval </a:t>
            </a:r>
            <a:r>
              <a:rPr lang="en-US" dirty="0" smtClean="0"/>
              <a:t>using OSS</a:t>
            </a:r>
            <a:endParaRPr lang="en-IN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facilitate content based searching of digital repository and discoverability on search </a:t>
            </a:r>
            <a:r>
              <a:rPr lang="en-US" dirty="0" smtClean="0"/>
              <a:t>engines </a:t>
            </a:r>
            <a:endParaRPr lang="en-IN" dirty="0"/>
          </a:p>
          <a:p>
            <a:pPr lvl="0"/>
            <a:r>
              <a:rPr lang="en-US" dirty="0" smtClean="0"/>
              <a:t>To </a:t>
            </a:r>
            <a:r>
              <a:rPr lang="en-US" dirty="0"/>
              <a:t>facilitate interoperability for the </a:t>
            </a:r>
            <a:r>
              <a:rPr lang="en-US" dirty="0" err="1"/>
              <a:t>IR</a:t>
            </a:r>
            <a:r>
              <a:rPr lang="en-US" dirty="0"/>
              <a:t> with the related institutional and national repositories across the world. 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Methodology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Analyzing  the performance of the existing </a:t>
            </a:r>
            <a:r>
              <a:rPr lang="en-US" dirty="0" err="1"/>
              <a:t>IR</a:t>
            </a:r>
            <a:r>
              <a:rPr lang="en-US" dirty="0"/>
              <a:t> and </a:t>
            </a:r>
            <a:r>
              <a:rPr lang="en-US" dirty="0" err="1" smtClean="0"/>
              <a:t>OPAC</a:t>
            </a:r>
            <a:endParaRPr lang="en-IN" dirty="0"/>
          </a:p>
          <a:p>
            <a:pPr lvl="0"/>
            <a:r>
              <a:rPr lang="en-US" dirty="0"/>
              <a:t>Identification </a:t>
            </a:r>
            <a:r>
              <a:rPr lang="en-US" dirty="0" smtClean="0"/>
              <a:t>of </a:t>
            </a:r>
            <a:r>
              <a:rPr lang="en-US" dirty="0"/>
              <a:t>suitable open source </a:t>
            </a:r>
            <a:r>
              <a:rPr lang="en-US" dirty="0" smtClean="0"/>
              <a:t>alternatives  </a:t>
            </a:r>
            <a:endParaRPr lang="en-IN" dirty="0"/>
          </a:p>
          <a:p>
            <a:pPr lvl="0"/>
            <a:r>
              <a:rPr lang="en-US" dirty="0"/>
              <a:t>Rectification of content </a:t>
            </a:r>
            <a:r>
              <a:rPr lang="en-US" dirty="0" smtClean="0"/>
              <a:t>errors</a:t>
            </a:r>
            <a:endParaRPr lang="en-IN" dirty="0"/>
          </a:p>
          <a:p>
            <a:pPr lvl="0"/>
            <a:r>
              <a:rPr lang="en-US" dirty="0"/>
              <a:t>Conversion of </a:t>
            </a:r>
            <a:r>
              <a:rPr lang="en-US" dirty="0" smtClean="0"/>
              <a:t>digital resources from image to </a:t>
            </a:r>
            <a:r>
              <a:rPr lang="en-US" dirty="0"/>
              <a:t>searchable </a:t>
            </a:r>
            <a:r>
              <a:rPr lang="en-US" dirty="0" err="1"/>
              <a:t>pdf</a:t>
            </a:r>
            <a:r>
              <a:rPr lang="en-US" dirty="0"/>
              <a:t> </a:t>
            </a:r>
            <a:endParaRPr lang="en-IN" dirty="0"/>
          </a:p>
          <a:p>
            <a:pPr lvl="0"/>
            <a:r>
              <a:rPr lang="en-US" dirty="0"/>
              <a:t>Choosing </a:t>
            </a:r>
            <a:r>
              <a:rPr lang="en-US" dirty="0" smtClean="0"/>
              <a:t>metadata based on </a:t>
            </a:r>
            <a:r>
              <a:rPr lang="en-US" dirty="0" err="1"/>
              <a:t>Doublin</a:t>
            </a:r>
            <a:r>
              <a:rPr lang="en-US" dirty="0"/>
              <a:t> Core </a:t>
            </a:r>
            <a:r>
              <a:rPr lang="en-US" dirty="0" smtClean="0"/>
              <a:t>standard </a:t>
            </a:r>
            <a:endParaRPr lang="en-IN" dirty="0"/>
          </a:p>
          <a:p>
            <a:pPr lvl="0"/>
            <a:r>
              <a:rPr lang="en-US" dirty="0"/>
              <a:t>Design and development of new </a:t>
            </a:r>
            <a:r>
              <a:rPr lang="en-US" dirty="0" smtClean="0"/>
              <a:t>platforms</a:t>
            </a:r>
            <a:endParaRPr lang="en-IN" dirty="0"/>
          </a:p>
          <a:p>
            <a:pPr lvl="0"/>
            <a:r>
              <a:rPr lang="en-US" dirty="0" smtClean="0"/>
              <a:t>Migration</a:t>
            </a:r>
            <a:endParaRPr lang="en-IN" dirty="0"/>
          </a:p>
          <a:p>
            <a:pPr lvl="0"/>
            <a:r>
              <a:rPr lang="en-US" dirty="0"/>
              <a:t>Trial running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Implications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IN" dirty="0"/>
              <a:t>Save the annual maintenance charge for the </a:t>
            </a:r>
            <a:r>
              <a:rPr lang="en-IN" dirty="0" err="1"/>
              <a:t>IR</a:t>
            </a:r>
            <a:r>
              <a:rPr lang="en-IN" dirty="0"/>
              <a:t> </a:t>
            </a:r>
          </a:p>
          <a:p>
            <a:pPr lvl="0"/>
            <a:r>
              <a:rPr lang="en-US" dirty="0" smtClean="0"/>
              <a:t>More </a:t>
            </a:r>
            <a:r>
              <a:rPr lang="en-US" dirty="0"/>
              <a:t>visibility for the research output of the </a:t>
            </a:r>
            <a:r>
              <a:rPr lang="en-US" dirty="0" err="1"/>
              <a:t>AIISH</a:t>
            </a:r>
            <a:r>
              <a:rPr lang="en-US" dirty="0"/>
              <a:t> globally </a:t>
            </a:r>
            <a:endParaRPr lang="en-IN" dirty="0"/>
          </a:p>
          <a:p>
            <a:pPr lvl="0"/>
            <a:r>
              <a:rPr lang="en-IN" dirty="0" smtClean="0"/>
              <a:t>Future </a:t>
            </a:r>
            <a:r>
              <a:rPr lang="en-IN" dirty="0" err="1"/>
              <a:t>upgradation</a:t>
            </a:r>
            <a:r>
              <a:rPr lang="en-IN" dirty="0"/>
              <a:t> of the </a:t>
            </a:r>
            <a:r>
              <a:rPr lang="en-IN" dirty="0" err="1" smtClean="0"/>
              <a:t>AIISH</a:t>
            </a:r>
            <a:r>
              <a:rPr lang="en-IN" dirty="0" smtClean="0"/>
              <a:t> repository </a:t>
            </a:r>
            <a:r>
              <a:rPr lang="en-IN" dirty="0"/>
              <a:t>to a National </a:t>
            </a:r>
            <a:r>
              <a:rPr lang="en-IN" dirty="0" smtClean="0"/>
              <a:t>Repository</a:t>
            </a:r>
            <a:endParaRPr lang="en-IN" dirty="0"/>
          </a:p>
          <a:p>
            <a:pPr lvl="0"/>
            <a:r>
              <a:rPr lang="en-IN" dirty="0" smtClean="0"/>
              <a:t>Future </a:t>
            </a:r>
            <a:r>
              <a:rPr lang="en-IN" dirty="0"/>
              <a:t>development of an online union catalogue on communication disorders </a:t>
            </a:r>
          </a:p>
          <a:p>
            <a:pPr lvl="0"/>
            <a:r>
              <a:rPr lang="en-IN" dirty="0" smtClean="0"/>
              <a:t>Sharing </a:t>
            </a:r>
            <a:r>
              <a:rPr lang="en-IN" dirty="0"/>
              <a:t>of digital teaching and learning </a:t>
            </a:r>
            <a:r>
              <a:rPr lang="en-IN" dirty="0" smtClean="0"/>
              <a:t>materials</a:t>
            </a:r>
            <a:endParaRPr lang="en-IN" dirty="0"/>
          </a:p>
          <a:p>
            <a:r>
              <a:rPr lang="en-IN" dirty="0" smtClean="0"/>
              <a:t>Model </a:t>
            </a:r>
            <a:r>
              <a:rPr lang="en-IN" dirty="0"/>
              <a:t>for </a:t>
            </a:r>
            <a:r>
              <a:rPr lang="en-IN" dirty="0" smtClean="0"/>
              <a:t>other Institutions for </a:t>
            </a:r>
            <a:r>
              <a:rPr lang="en-IN" dirty="0"/>
              <a:t>migrating from proprietary to open </a:t>
            </a:r>
            <a:r>
              <a:rPr lang="en-IN" dirty="0" smtClean="0"/>
              <a:t>source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IN" dirty="0" smtClean="0"/>
              <a:t>Budget, Roles &amp; Responsibilities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r>
              <a:rPr lang="en-IN" sz="2400" dirty="0" smtClean="0"/>
              <a:t>Budget- Salary of Research Officer</a:t>
            </a:r>
          </a:p>
          <a:p>
            <a:r>
              <a:rPr lang="en-IN" sz="2400" dirty="0" smtClean="0"/>
              <a:t>Roles &amp; Responsibilities</a:t>
            </a:r>
          </a:p>
          <a:p>
            <a:pPr>
              <a:buNone/>
            </a:pPr>
            <a:r>
              <a:rPr lang="en-IN" dirty="0" smtClean="0"/>
              <a:t>      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3608" y="2060848"/>
          <a:ext cx="7416824" cy="369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4680520"/>
              </a:tblGrid>
              <a:tr h="47494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dirty="0" smtClean="0"/>
                        <a:t>Investigators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Roles &amp; Responsibilities</a:t>
                      </a:r>
                      <a:endParaRPr lang="en-IN" dirty="0"/>
                    </a:p>
                  </a:txBody>
                  <a:tcPr/>
                </a:tc>
              </a:tr>
              <a:tr h="821200">
                <a:tc>
                  <a:txBody>
                    <a:bodyPr/>
                    <a:lstStyle/>
                    <a:p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Shijith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Kumar C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(Principal Investigator)</a:t>
                      </a:r>
                      <a:endParaRPr lang="en-IN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Overall supervision &amp; coordination, Report writing, Presentation, evaluation of the performance of the existing system,  designing of new system, development of workflow, interacting with open source  community.</a:t>
                      </a:r>
                      <a:endParaRPr lang="en-IN" sz="1200" dirty="0"/>
                    </a:p>
                  </a:txBody>
                  <a:tcPr/>
                </a:tc>
              </a:tr>
              <a:tr h="474944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Nanjundaswamy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</a:t>
                      </a:r>
                    </a:p>
                    <a:p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(Co-Investigator)</a:t>
                      </a:r>
                      <a:endParaRPr lang="en-IN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 of the performance of the existing system, Identification of suitable open source software and testing, System development, Error detection, trial running.</a:t>
                      </a:r>
                      <a:endParaRPr lang="en-IN" sz="1200" dirty="0"/>
                    </a:p>
                  </a:txBody>
                  <a:tcPr/>
                </a:tc>
              </a:tr>
              <a:tr h="474944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Nidheesh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David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(Co-Investigator)</a:t>
                      </a:r>
                      <a:endParaRPr lang="en-IN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Checking all the reports (1700 nos.) and replacing the missing pages by scanning from the print reports.  Correcting errors in the content with the help of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JRFs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 Uploading of reports to the new platform (shared role).</a:t>
                      </a:r>
                      <a:endParaRPr lang="en-IN" sz="1200" dirty="0"/>
                    </a:p>
                  </a:txBody>
                  <a:tcPr/>
                </a:tc>
              </a:tr>
              <a:tr h="474944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Lokesh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P.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(Co-Investigator)</a:t>
                      </a:r>
                      <a:endParaRPr lang="en-IN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Conversion of the reports from image formats to searchable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 Metadata creation for all the reports in the repository. Uploading of reports to the new platform (shared role).</a:t>
                      </a:r>
                      <a:endParaRPr lang="en-IN" sz="1200" dirty="0"/>
                    </a:p>
                  </a:txBody>
                  <a:tcPr/>
                </a:tc>
              </a:tr>
              <a:tr h="47494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Officer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Creation of metadata for bibliographic records of the print collection (20,000 plus records) .</a:t>
                      </a:r>
                      <a:endParaRPr lang="en-IN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sign and Development of Open Source Platform for  AIISH Digital Repository and Online Public Access Catalogu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oject background and need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Objectives&amp;quot;&quot;/&gt;&lt;property id=&quot;20307&quot; value=&quot;257&quot;/&gt;&lt;/object&gt;&lt;object type=&quot;3&quot; unique_id=&quot;10072&quot;&gt;&lt;property id=&quot;20148&quot; value=&quot;5&quot;/&gt;&lt;property id=&quot;20300&quot; value=&quot;Slide 4 - &amp;quot;Methodology&amp;quot;&quot;/&gt;&lt;property id=&quot;20307&quot; value=&quot;259&quot;/&gt;&lt;/object&gt;&lt;object type=&quot;3&quot; unique_id=&quot;10073&quot;&gt;&lt;property id=&quot;20148&quot; value=&quot;5&quot;/&gt;&lt;property id=&quot;20300&quot; value=&quot;Slide 5 - &amp;quot;Implications &amp;quot;&quot;/&gt;&lt;property id=&quot;20307&quot; value=&quot;260&quot;/&gt;&lt;/object&gt;&lt;object type=&quot;3&quot; unique_id=&quot;10109&quot;&gt;&lt;property id=&quot;20148&quot; value=&quot;5&quot;/&gt;&lt;property id=&quot;20300&quot; value=&quot;Slide 6 - &amp;quot;Budget, Roles &amp;amp; Responsibilities 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433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Design and Development of Open Source Platform for  AIISH Digital Repository and Online Public Access Catalogue</vt:lpstr>
      <vt:lpstr>Project background and need</vt:lpstr>
      <vt:lpstr>Objectives</vt:lpstr>
      <vt:lpstr>Methodology</vt:lpstr>
      <vt:lpstr>Implications </vt:lpstr>
      <vt:lpstr>Budget, Roles &amp; Responsibilities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Development of Open Source Platform for  AIISH Digital Repository and Online Public Access Catalogue</dc:title>
  <dc:creator>Dr. Shijith Kumar C</dc:creator>
  <cp:lastModifiedBy>Dr. Shijith Kumar C</cp:lastModifiedBy>
  <cp:revision>11</cp:revision>
  <dcterms:created xsi:type="dcterms:W3CDTF">2016-07-22T03:43:34Z</dcterms:created>
  <dcterms:modified xsi:type="dcterms:W3CDTF">2016-07-26T04:27:43Z</dcterms:modified>
</cp:coreProperties>
</file>