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B565-8D7B-4BF7-8E07-DAC84BC311C0}" type="datetimeFigureOut">
              <a:rPr lang="en-US" smtClean="0"/>
              <a:pPr/>
              <a:t>22-Jun-19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1584-75B3-415F-8E7D-8371CCD2CF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B565-8D7B-4BF7-8E07-DAC84BC311C0}" type="datetimeFigureOut">
              <a:rPr lang="en-US" smtClean="0"/>
              <a:pPr/>
              <a:t>22-Jun-19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1584-75B3-415F-8E7D-8371CCD2CF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B565-8D7B-4BF7-8E07-DAC84BC311C0}" type="datetimeFigureOut">
              <a:rPr lang="en-US" smtClean="0"/>
              <a:pPr/>
              <a:t>22-Jun-19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1584-75B3-415F-8E7D-8371CCD2CF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B565-8D7B-4BF7-8E07-DAC84BC311C0}" type="datetimeFigureOut">
              <a:rPr lang="en-US" smtClean="0"/>
              <a:pPr/>
              <a:t>22-Jun-19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1584-75B3-415F-8E7D-8371CCD2CF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B565-8D7B-4BF7-8E07-DAC84BC311C0}" type="datetimeFigureOut">
              <a:rPr lang="en-US" smtClean="0"/>
              <a:pPr/>
              <a:t>22-Jun-19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1584-75B3-415F-8E7D-8371CCD2CF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B565-8D7B-4BF7-8E07-DAC84BC311C0}" type="datetimeFigureOut">
              <a:rPr lang="en-US" smtClean="0"/>
              <a:pPr/>
              <a:t>22-Jun-19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1584-75B3-415F-8E7D-8371CCD2CF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B565-8D7B-4BF7-8E07-DAC84BC311C0}" type="datetimeFigureOut">
              <a:rPr lang="en-US" smtClean="0"/>
              <a:pPr/>
              <a:t>22-Jun-19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1584-75B3-415F-8E7D-8371CCD2CF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B565-8D7B-4BF7-8E07-DAC84BC311C0}" type="datetimeFigureOut">
              <a:rPr lang="en-US" smtClean="0"/>
              <a:pPr/>
              <a:t>22-Jun-19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1584-75B3-415F-8E7D-8371CCD2CF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B565-8D7B-4BF7-8E07-DAC84BC311C0}" type="datetimeFigureOut">
              <a:rPr lang="en-US" smtClean="0"/>
              <a:pPr/>
              <a:t>22-Jun-19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1584-75B3-415F-8E7D-8371CCD2CF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B565-8D7B-4BF7-8E07-DAC84BC311C0}" type="datetimeFigureOut">
              <a:rPr lang="en-US" smtClean="0"/>
              <a:pPr/>
              <a:t>22-Jun-19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1584-75B3-415F-8E7D-8371CCD2CF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B565-8D7B-4BF7-8E07-DAC84BC311C0}" type="datetimeFigureOut">
              <a:rPr lang="en-US" smtClean="0"/>
              <a:pPr/>
              <a:t>22-Jun-19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1584-75B3-415F-8E7D-8371CCD2CF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1B565-8D7B-4BF7-8E07-DAC84BC311C0}" type="datetimeFigureOut">
              <a:rPr lang="en-US" smtClean="0"/>
              <a:pPr/>
              <a:t>22-Jun-19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11584-75B3-415F-8E7D-8371CCD2CF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676400"/>
          </a:xfrm>
        </p:spPr>
        <p:txBody>
          <a:bodyPr>
            <a:noAutofit/>
          </a:bodyPr>
          <a:lstStyle/>
          <a:p>
            <a:r>
              <a:rPr lang="en-US" sz="3500" dirty="0" smtClean="0"/>
              <a:t>Design and Development of</a:t>
            </a:r>
            <a:br>
              <a:rPr lang="en-US" sz="3500" dirty="0" smtClean="0"/>
            </a:br>
            <a:r>
              <a:rPr lang="en-US" sz="3500" dirty="0" smtClean="0"/>
              <a:t>E-learning Platform</a:t>
            </a:r>
            <a:br>
              <a:rPr lang="en-US" sz="3500" dirty="0" smtClean="0"/>
            </a:br>
            <a:r>
              <a:rPr lang="en-US" sz="3500" dirty="0" smtClean="0"/>
              <a:t>&amp; </a:t>
            </a:r>
            <a:r>
              <a:rPr lang="en-US" sz="3500" dirty="0" smtClean="0"/>
              <a:t>Faculty </a:t>
            </a:r>
            <a:r>
              <a:rPr lang="en-US" sz="3500" dirty="0" smtClean="0"/>
              <a:t>Profile System</a:t>
            </a:r>
            <a:endParaRPr lang="en-US" sz="3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Shijith</a:t>
            </a:r>
            <a:r>
              <a:rPr lang="en-US" sz="2000" dirty="0" smtClean="0"/>
              <a:t> Kumar C</a:t>
            </a:r>
          </a:p>
          <a:p>
            <a:r>
              <a:rPr lang="en-US" sz="2000" dirty="0" err="1" smtClean="0"/>
              <a:t>Manohar</a:t>
            </a:r>
            <a:r>
              <a:rPr lang="en-US" sz="2000" dirty="0" smtClean="0"/>
              <a:t>, N</a:t>
            </a:r>
          </a:p>
          <a:p>
            <a:r>
              <a:rPr lang="en-US" sz="2000" dirty="0" err="1" smtClean="0"/>
              <a:t>Malar</a:t>
            </a:r>
            <a:r>
              <a:rPr lang="en-US" sz="2000" dirty="0" smtClean="0"/>
              <a:t>, G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00" dirty="0" smtClean="0"/>
              <a:t>Work done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selection</a:t>
            </a:r>
          </a:p>
          <a:p>
            <a:r>
              <a:rPr lang="en-US" dirty="0" smtClean="0"/>
              <a:t>Installation</a:t>
            </a:r>
          </a:p>
          <a:p>
            <a:r>
              <a:rPr lang="en-US" dirty="0" smtClean="0"/>
              <a:t>Customization (Ongoing)</a:t>
            </a:r>
          </a:p>
          <a:p>
            <a:r>
              <a:rPr lang="en-US" dirty="0" smtClean="0"/>
              <a:t>Draft questionnaire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24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Design and Development of E-learning Platform &amp; Faculty Profile System</vt:lpstr>
      <vt:lpstr>Work done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and Development of E-learning Platform &amp; faculty Profile System</dc:title>
  <dc:creator>Windows User</dc:creator>
  <cp:lastModifiedBy>Windows User</cp:lastModifiedBy>
  <cp:revision>11</cp:revision>
  <dcterms:created xsi:type="dcterms:W3CDTF">2019-06-21T12:04:02Z</dcterms:created>
  <dcterms:modified xsi:type="dcterms:W3CDTF">2019-06-22T10:56:15Z</dcterms:modified>
</cp:coreProperties>
</file>