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65938" cy="9998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A00C0AC1-B487-4EB2-AF51-A22677E3D608}" type="datetimeFigureOut">
              <a:rPr lang="en-IN" smtClean="0"/>
              <a:t>20-04-2017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A5D0282-AE00-45A7-BD38-48169F99938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801F-2355-4409-ABE1-59EDBD190490}" type="datetimeFigureOut">
              <a:rPr lang="en-IN" smtClean="0"/>
              <a:pPr/>
              <a:t>20-04-2017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2386-89B7-4422-80E0-E419783FFD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801F-2355-4409-ABE1-59EDBD190490}" type="datetimeFigureOut">
              <a:rPr lang="en-IN" smtClean="0"/>
              <a:pPr/>
              <a:t>20-04-2017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2386-89B7-4422-80E0-E419783FFD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801F-2355-4409-ABE1-59EDBD190490}" type="datetimeFigureOut">
              <a:rPr lang="en-IN" smtClean="0"/>
              <a:pPr/>
              <a:t>20-04-2017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2386-89B7-4422-80E0-E419783FFD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801F-2355-4409-ABE1-59EDBD190490}" type="datetimeFigureOut">
              <a:rPr lang="en-IN" smtClean="0"/>
              <a:pPr/>
              <a:t>20-04-2017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2386-89B7-4422-80E0-E419783FFD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801F-2355-4409-ABE1-59EDBD190490}" type="datetimeFigureOut">
              <a:rPr lang="en-IN" smtClean="0"/>
              <a:pPr/>
              <a:t>20-04-2017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2386-89B7-4422-80E0-E419783FFD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801F-2355-4409-ABE1-59EDBD190490}" type="datetimeFigureOut">
              <a:rPr lang="en-IN" smtClean="0"/>
              <a:pPr/>
              <a:t>20-04-2017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2386-89B7-4422-80E0-E419783FFD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801F-2355-4409-ABE1-59EDBD190490}" type="datetimeFigureOut">
              <a:rPr lang="en-IN" smtClean="0"/>
              <a:pPr/>
              <a:t>20-04-2017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2386-89B7-4422-80E0-E419783FFD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801F-2355-4409-ABE1-59EDBD190490}" type="datetimeFigureOut">
              <a:rPr lang="en-IN" smtClean="0"/>
              <a:pPr/>
              <a:t>20-04-2017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2386-89B7-4422-80E0-E419783FFD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801F-2355-4409-ABE1-59EDBD190490}" type="datetimeFigureOut">
              <a:rPr lang="en-IN" smtClean="0"/>
              <a:pPr/>
              <a:t>20-04-2017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2386-89B7-4422-80E0-E419783FFD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801F-2355-4409-ABE1-59EDBD190490}" type="datetimeFigureOut">
              <a:rPr lang="en-IN" smtClean="0"/>
              <a:pPr/>
              <a:t>20-04-2017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2386-89B7-4422-80E0-E419783FFD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801F-2355-4409-ABE1-59EDBD190490}" type="datetimeFigureOut">
              <a:rPr lang="en-IN" smtClean="0"/>
              <a:pPr/>
              <a:t>20-04-2017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2386-89B7-4422-80E0-E419783FFD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5801F-2355-4409-ABE1-59EDBD190490}" type="datetimeFigureOut">
              <a:rPr lang="en-IN" smtClean="0"/>
              <a:pPr/>
              <a:t>20-04-2017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92386-89B7-4422-80E0-E419783FFDF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Database  on  Communication Disorders published in India </a:t>
            </a:r>
            <a:endParaRPr lang="en-IN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Shijith</a:t>
            </a:r>
            <a:r>
              <a:rPr lang="en-US" dirty="0" smtClean="0"/>
              <a:t> </a:t>
            </a:r>
            <a:r>
              <a:rPr lang="en-US" dirty="0"/>
              <a:t>Kumar C</a:t>
            </a:r>
            <a:endParaRPr lang="en-IN" dirty="0"/>
          </a:p>
          <a:p>
            <a:r>
              <a:rPr lang="en-US" dirty="0" err="1" smtClean="0"/>
              <a:t>Nanjunda</a:t>
            </a:r>
            <a:r>
              <a:rPr lang="en-US" dirty="0" smtClean="0"/>
              <a:t> </a:t>
            </a:r>
            <a:r>
              <a:rPr lang="en-US" dirty="0" err="1"/>
              <a:t>Swamy</a:t>
            </a:r>
            <a:r>
              <a:rPr lang="en-US" dirty="0"/>
              <a:t>, M.,</a:t>
            </a:r>
            <a:endParaRPr lang="en-IN" dirty="0"/>
          </a:p>
          <a:p>
            <a:r>
              <a:rPr lang="en-US" dirty="0" err="1" smtClean="0"/>
              <a:t>Nandeesha</a:t>
            </a:r>
            <a:r>
              <a:rPr lang="en-US" dirty="0"/>
              <a:t>, B, 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u="sng" dirty="0" smtClean="0"/>
              <a:t>Work done</a:t>
            </a:r>
            <a:endParaRPr lang="en-US" u="sng" dirty="0"/>
          </a:p>
          <a:p>
            <a:r>
              <a:rPr lang="en-US" dirty="0" smtClean="0"/>
              <a:t>Selection and Installation of the Software Application</a:t>
            </a:r>
          </a:p>
          <a:p>
            <a:pPr marL="900113" indent="-269875">
              <a:tabLst>
                <a:tab pos="630238" algn="l"/>
                <a:tab pos="900113" algn="l"/>
              </a:tabLst>
            </a:pPr>
            <a:r>
              <a:rPr lang="en-US" dirty="0"/>
              <a:t>	</a:t>
            </a:r>
            <a:r>
              <a:rPr lang="en-US" dirty="0" smtClean="0"/>
              <a:t>E-prints, v.3</a:t>
            </a:r>
          </a:p>
          <a:p>
            <a:pPr marL="900113" indent="-269875">
              <a:buNone/>
              <a:tabLst>
                <a:tab pos="630238" algn="l"/>
                <a:tab pos="900113" algn="l"/>
              </a:tabLst>
            </a:pPr>
            <a:r>
              <a:rPr lang="en-US" dirty="0" smtClean="0"/>
              <a:t>				</a:t>
            </a:r>
            <a:r>
              <a:rPr lang="en-US" u="sng" dirty="0" smtClean="0"/>
              <a:t>Ongoing Activities </a:t>
            </a:r>
          </a:p>
          <a:p>
            <a:r>
              <a:rPr lang="en-IN" dirty="0" smtClean="0"/>
              <a:t>Customization of the software </a:t>
            </a:r>
          </a:p>
          <a:p>
            <a:r>
              <a:rPr lang="en-IN" dirty="0" smtClean="0"/>
              <a:t>Identification of  literature </a:t>
            </a:r>
          </a:p>
          <a:p>
            <a:pPr>
              <a:buNone/>
            </a:pPr>
            <a:r>
              <a:rPr lang="en-IN" dirty="0" smtClean="0"/>
              <a:t>				</a:t>
            </a:r>
            <a:r>
              <a:rPr lang="en-IN" u="sng" dirty="0" smtClean="0"/>
              <a:t>Issues Faced</a:t>
            </a:r>
          </a:p>
          <a:p>
            <a:r>
              <a:rPr lang="en-IN" dirty="0" smtClean="0"/>
              <a:t>Compatibility of the software with Op. System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28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Database  on  Communication Disorders published in India 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 on  Communication Disorders published in India </dc:title>
  <dc:creator>Dr. Shijith Kumar C</dc:creator>
  <cp:lastModifiedBy>Dr. Shijith Kumar C</cp:lastModifiedBy>
  <cp:revision>4</cp:revision>
  <dcterms:created xsi:type="dcterms:W3CDTF">2017-04-17T07:10:46Z</dcterms:created>
  <dcterms:modified xsi:type="dcterms:W3CDTF">2017-04-20T08:50:47Z</dcterms:modified>
</cp:coreProperties>
</file>